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1"/>
  </p:notesMasterIdLst>
  <p:sldIdLst>
    <p:sldId id="256" r:id="rId2"/>
    <p:sldId id="258" r:id="rId3"/>
    <p:sldId id="259" r:id="rId4"/>
    <p:sldId id="260" r:id="rId5"/>
    <p:sldId id="265" r:id="rId6"/>
    <p:sldId id="267" r:id="rId7"/>
    <p:sldId id="268" r:id="rId8"/>
    <p:sldId id="270" r:id="rId9"/>
    <p:sldId id="269" r:id="rId10"/>
  </p:sldIdLst>
  <p:sldSz cx="18288000" cy="10287000"/>
  <p:notesSz cx="6858000" cy="9144000"/>
  <p:embeddedFontLst>
    <p:embeddedFont>
      <p:font typeface="Calibri" panose="020F0502020204030204" pitchFamily="34" charset="0"/>
      <p:regular r:id="rId12"/>
      <p:bold r:id="rId13"/>
      <p:italic r:id="rId14"/>
      <p:boldItalic r:id="rId15"/>
    </p:embeddedFont>
    <p:embeddedFont>
      <p:font typeface="League Spartan" panose="020B0604020202020204" charset="0"/>
      <p:regular r:id="rId16"/>
      <p:bold r:id="rId17"/>
    </p:embeddedFont>
    <p:embeddedFont>
      <p:font typeface="League Spartan ExtraBold" panose="020B0604020202020204" charset="0"/>
      <p:bold r:id="rId18"/>
    </p:embeddedFont>
    <p:embeddedFont>
      <p:font typeface="Poppins" panose="020B060402020202020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754" y="7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s>
</file>

<file path=ppt/media/image1.png>
</file>

<file path=ppt/media/image10.jpg>
</file>

<file path=ppt/media/image11.jpg>
</file>

<file path=ppt/media/image12.jpg>
</file>

<file path=ppt/media/image13.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5" name="Google Shape;12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5" name="Google Shape;15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 name="Google Shape;16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1" name="Google Shape;17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6" name="Google Shape;31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4" name="Google Shape;344;p1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1" name="Google Shape;351;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6" name="Google Shape;31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040688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1" name="Google Shape;361;p1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3"/>
        <p:cNvGrpSpPr/>
        <p:nvPr/>
      </p:nvGrpSpPr>
      <p:grpSpPr>
        <a:xfrm>
          <a:off x="0" y="0"/>
          <a:ext cx="0" cy="0"/>
          <a:chOff x="0" y="0"/>
          <a:chExt cx="0" cy="0"/>
        </a:xfrm>
      </p:grpSpPr>
      <p:sp>
        <p:nvSpPr>
          <p:cNvPr id="84" name="Google Shape;84;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11"/>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86" name="Google Shape;86;p11"/>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87" name="Google Shape;87;p11"/>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88" name="Google Shape;88;p11"/>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89" name="Google Shape;89;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7"/>
        <p:cNvGrpSpPr/>
        <p:nvPr/>
      </p:nvGrpSpPr>
      <p:grpSpPr>
        <a:xfrm>
          <a:off x="0" y="0"/>
          <a:ext cx="0" cy="0"/>
          <a:chOff x="0" y="0"/>
          <a:chExt cx="0" cy="0"/>
        </a:xfrm>
      </p:grpSpPr>
      <p:sp>
        <p:nvSpPr>
          <p:cNvPr id="98" name="Google Shape;98;p13"/>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9" name="Google Shape;99;p13"/>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100" name="Google Shape;100;p13"/>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01" name="Google Shape;101;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4"/>
        <p:cNvGrpSpPr/>
        <p:nvPr/>
      </p:nvGrpSpPr>
      <p:grpSpPr>
        <a:xfrm>
          <a:off x="0" y="0"/>
          <a:ext cx="0" cy="0"/>
          <a:chOff x="0" y="0"/>
          <a:chExt cx="0" cy="0"/>
        </a:xfrm>
      </p:grpSpPr>
      <p:sp>
        <p:nvSpPr>
          <p:cNvPr id="105" name="Google Shape;105;p14"/>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6" name="Google Shape;106;p14"/>
          <p:cNvSpPr>
            <a:spLocks noGrp="1"/>
          </p:cNvSpPr>
          <p:nvPr>
            <p:ph type="pic" idx="2"/>
          </p:nvPr>
        </p:nvSpPr>
        <p:spPr>
          <a:xfrm>
            <a:off x="1792288" y="612775"/>
            <a:ext cx="5486400" cy="4114800"/>
          </a:xfrm>
          <a:prstGeom prst="rect">
            <a:avLst/>
          </a:prstGeom>
          <a:noFill/>
          <a:ln>
            <a:noFill/>
          </a:ln>
        </p:spPr>
      </p:sp>
      <p:sp>
        <p:nvSpPr>
          <p:cNvPr id="107" name="Google Shape;107;p14"/>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108" name="Google Shape;108;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1"/>
        <p:cNvGrpSpPr/>
        <p:nvPr/>
      </p:nvGrpSpPr>
      <p:grpSpPr>
        <a:xfrm>
          <a:off x="0" y="0"/>
          <a:ext cx="0" cy="0"/>
          <a:chOff x="0" y="0"/>
          <a:chExt cx="0" cy="0"/>
        </a:xfrm>
      </p:grpSpPr>
      <p:sp>
        <p:nvSpPr>
          <p:cNvPr id="112" name="Google Shape;112;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3" name="Google Shape;113;p15"/>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14" name="Google Shape;114;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17"/>
        <p:cNvGrpSpPr/>
        <p:nvPr/>
      </p:nvGrpSpPr>
      <p:grpSpPr>
        <a:xfrm>
          <a:off x="0" y="0"/>
          <a:ext cx="0" cy="0"/>
          <a:chOff x="0" y="0"/>
          <a:chExt cx="0" cy="0"/>
        </a:xfrm>
      </p:grpSpPr>
      <p:sp>
        <p:nvSpPr>
          <p:cNvPr id="118" name="Google Shape;118;p16"/>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9" name="Google Shape;119;p16"/>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20" name="Google Shape;120;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6B00"/>
        </a:solidFill>
        <a:effectLst/>
      </p:bgPr>
    </p:bg>
    <p:spTree>
      <p:nvGrpSpPr>
        <p:cNvPr id="1"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0" y="2331372"/>
            <a:ext cx="5773224" cy="7955627"/>
          </a:xfrm>
          <a:prstGeom prst="rect">
            <a:avLst/>
          </a:prstGeom>
          <a:noFill/>
          <a:ln>
            <a:noFill/>
          </a:ln>
        </p:spPr>
      </p:pic>
      <p:pic>
        <p:nvPicPr>
          <p:cNvPr id="17" name="Google Shape;17;p3"/>
          <p:cNvPicPr preferRelativeResize="0"/>
          <p:nvPr/>
        </p:nvPicPr>
        <p:blipFill>
          <a:blip r:embed="rId3">
            <a:alphaModFix/>
          </a:blip>
          <a:stretch>
            <a:fillRect/>
          </a:stretch>
        </p:blipFill>
        <p:spPr>
          <a:xfrm>
            <a:off x="12514775" y="2289815"/>
            <a:ext cx="5773224" cy="7955636"/>
          </a:xfrm>
          <a:prstGeom prst="rect">
            <a:avLst/>
          </a:prstGeom>
          <a:noFill/>
          <a:ln>
            <a:noFill/>
          </a:ln>
        </p:spPr>
      </p:pic>
      <p:grpSp>
        <p:nvGrpSpPr>
          <p:cNvPr id="18" name="Google Shape;18;p3"/>
          <p:cNvGrpSpPr/>
          <p:nvPr/>
        </p:nvGrpSpPr>
        <p:grpSpPr>
          <a:xfrm>
            <a:off x="11167539" y="7330588"/>
            <a:ext cx="6522315" cy="1927724"/>
            <a:chOff x="0" y="-38100"/>
            <a:chExt cx="1717800" cy="507710"/>
          </a:xfrm>
        </p:grpSpPr>
        <p:sp>
          <p:nvSpPr>
            <p:cNvPr id="19" name="Google Shape;19;p3"/>
            <p:cNvSpPr/>
            <p:nvPr/>
          </p:nvSpPr>
          <p:spPr>
            <a:xfrm>
              <a:off x="0" y="0"/>
              <a:ext cx="1717749" cy="469610"/>
            </a:xfrm>
            <a:custGeom>
              <a:avLst/>
              <a:gdLst/>
              <a:ahLst/>
              <a:cxnLst/>
              <a:rect l="l" t="t" r="r" b="b"/>
              <a:pathLst>
                <a:path w="1717749" h="469610" extrusionOk="0">
                  <a:moveTo>
                    <a:pt x="0" y="0"/>
                  </a:moveTo>
                  <a:lnTo>
                    <a:pt x="1717749" y="0"/>
                  </a:lnTo>
                  <a:lnTo>
                    <a:pt x="1717749" y="469610"/>
                  </a:lnTo>
                  <a:lnTo>
                    <a:pt x="0" y="469610"/>
                  </a:lnTo>
                  <a:close/>
                </a:path>
              </a:pathLst>
            </a:custGeom>
            <a:solidFill>
              <a:srgbClr val="232222"/>
            </a:solidFill>
            <a:ln>
              <a:noFill/>
            </a:ln>
          </p:spPr>
        </p:sp>
        <p:sp>
          <p:nvSpPr>
            <p:cNvPr id="20" name="Google Shape;20;p3"/>
            <p:cNvSpPr txBox="1"/>
            <p:nvPr/>
          </p:nvSpPr>
          <p:spPr>
            <a:xfrm>
              <a:off x="0" y="-38100"/>
              <a:ext cx="1717800" cy="507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1" name="Google Shape;21;p3"/>
          <p:cNvSpPr txBox="1"/>
          <p:nvPr/>
        </p:nvSpPr>
        <p:spPr>
          <a:xfrm>
            <a:off x="11955389" y="7644463"/>
            <a:ext cx="4946400" cy="13392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8700" b="1">
                <a:solidFill>
                  <a:srgbClr val="FFFFFF"/>
                </a:solidFill>
                <a:latin typeface="League Spartan"/>
                <a:ea typeface="League Spartan"/>
                <a:cs typeface="League Spartan"/>
                <a:sym typeface="League Spartan"/>
              </a:rPr>
              <a:t>EDIT TEXT</a:t>
            </a:r>
            <a:endParaRPr sz="8700" b="1"/>
          </a:p>
        </p:txBody>
      </p:sp>
      <p:pic>
        <p:nvPicPr>
          <p:cNvPr id="22" name="Google Shape;22;p3"/>
          <p:cNvPicPr preferRelativeResize="0"/>
          <p:nvPr/>
        </p:nvPicPr>
        <p:blipFill>
          <a:blip r:embed="rId4">
            <a:alphaModFix/>
          </a:blip>
          <a:stretch>
            <a:fillRect/>
          </a:stretch>
        </p:blipFill>
        <p:spPr>
          <a:xfrm>
            <a:off x="5003800" y="0"/>
            <a:ext cx="8280400" cy="10287000"/>
          </a:xfrm>
          <a:prstGeom prst="rect">
            <a:avLst/>
          </a:prstGeom>
          <a:noFill/>
          <a:ln>
            <a:noFill/>
          </a:ln>
        </p:spPr>
      </p:pic>
      <p:grpSp>
        <p:nvGrpSpPr>
          <p:cNvPr id="23" name="Google Shape;23;p3"/>
          <p:cNvGrpSpPr/>
          <p:nvPr/>
        </p:nvGrpSpPr>
        <p:grpSpPr>
          <a:xfrm>
            <a:off x="598383" y="3725354"/>
            <a:ext cx="6522315" cy="1927724"/>
            <a:chOff x="0" y="-38100"/>
            <a:chExt cx="1717800" cy="507710"/>
          </a:xfrm>
        </p:grpSpPr>
        <p:sp>
          <p:nvSpPr>
            <p:cNvPr id="24" name="Google Shape;24;p3"/>
            <p:cNvSpPr/>
            <p:nvPr/>
          </p:nvSpPr>
          <p:spPr>
            <a:xfrm>
              <a:off x="0" y="0"/>
              <a:ext cx="1717749" cy="469610"/>
            </a:xfrm>
            <a:custGeom>
              <a:avLst/>
              <a:gdLst/>
              <a:ahLst/>
              <a:cxnLst/>
              <a:rect l="l" t="t" r="r" b="b"/>
              <a:pathLst>
                <a:path w="1717749" h="469610" extrusionOk="0">
                  <a:moveTo>
                    <a:pt x="0" y="0"/>
                  </a:moveTo>
                  <a:lnTo>
                    <a:pt x="1717749" y="0"/>
                  </a:lnTo>
                  <a:lnTo>
                    <a:pt x="1717749" y="469610"/>
                  </a:lnTo>
                  <a:lnTo>
                    <a:pt x="0" y="469610"/>
                  </a:lnTo>
                  <a:close/>
                </a:path>
              </a:pathLst>
            </a:custGeom>
            <a:solidFill>
              <a:srgbClr val="232222"/>
            </a:solidFill>
            <a:ln>
              <a:noFill/>
            </a:ln>
          </p:spPr>
        </p:sp>
        <p:sp>
          <p:nvSpPr>
            <p:cNvPr id="25" name="Google Shape;25;p3"/>
            <p:cNvSpPr txBox="1"/>
            <p:nvPr/>
          </p:nvSpPr>
          <p:spPr>
            <a:xfrm>
              <a:off x="0" y="-38100"/>
              <a:ext cx="1717800" cy="507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 name="Google Shape;26;p3"/>
          <p:cNvSpPr txBox="1"/>
          <p:nvPr/>
        </p:nvSpPr>
        <p:spPr>
          <a:xfrm>
            <a:off x="1386234" y="4039229"/>
            <a:ext cx="4946400" cy="13392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8700" b="1">
                <a:solidFill>
                  <a:srgbClr val="FFFFFF"/>
                </a:solidFill>
                <a:latin typeface="League Spartan"/>
                <a:ea typeface="League Spartan"/>
                <a:cs typeface="League Spartan"/>
                <a:sym typeface="League Spartan"/>
              </a:rPr>
              <a:t>EDIT TEXT</a:t>
            </a:r>
            <a:endParaRPr sz="8700" b="1"/>
          </a:p>
        </p:txBody>
      </p:sp>
      <p:sp>
        <p:nvSpPr>
          <p:cNvPr id="27" name="Google Shape;27;p3"/>
          <p:cNvSpPr txBox="1"/>
          <p:nvPr/>
        </p:nvSpPr>
        <p:spPr>
          <a:xfrm>
            <a:off x="598383" y="317277"/>
            <a:ext cx="17091300" cy="3201600"/>
          </a:xfrm>
          <a:prstGeom prst="rect">
            <a:avLst/>
          </a:prstGeom>
          <a:noFill/>
          <a:ln>
            <a:noFill/>
          </a:ln>
        </p:spPr>
        <p:txBody>
          <a:bodyPr spcFirstLastPara="1" wrap="square" lIns="0" tIns="0" rIns="0" bIns="0" anchor="t" anchorCtr="0">
            <a:spAutoFit/>
          </a:bodyPr>
          <a:lstStyle/>
          <a:p>
            <a:pPr marL="0" marR="0" lvl="0" indent="0" algn="ctr" rtl="0">
              <a:lnSpc>
                <a:spcPct val="140005"/>
              </a:lnSpc>
              <a:spcBef>
                <a:spcPts val="0"/>
              </a:spcBef>
              <a:spcAft>
                <a:spcPts val="0"/>
              </a:spcAft>
              <a:buNone/>
            </a:pPr>
            <a:r>
              <a:rPr lang="en-US" sz="20800">
                <a:solidFill>
                  <a:srgbClr val="FFFFFF"/>
                </a:solidFill>
                <a:latin typeface="League Spartan ExtraBold"/>
                <a:ea typeface="League Spartan ExtraBold"/>
                <a:cs typeface="League Spartan ExtraBold"/>
                <a:sym typeface="League Spartan ExtraBold"/>
              </a:rPr>
              <a:t>CLICK TO EDIT</a:t>
            </a:r>
            <a:endParaRPr sz="20800">
              <a:latin typeface="League Spartan ExtraBold"/>
              <a:ea typeface="League Spartan ExtraBold"/>
              <a:cs typeface="League Spartan ExtraBold"/>
              <a:sym typeface="League Spartan ExtraBo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2">
  <p:cSld name="TITLE_2">
    <p:spTree>
      <p:nvGrpSpPr>
        <p:cNvPr id="1" name="Shape 28"/>
        <p:cNvGrpSpPr/>
        <p:nvPr/>
      </p:nvGrpSpPr>
      <p:grpSpPr>
        <a:xfrm>
          <a:off x="0" y="0"/>
          <a:ext cx="0" cy="0"/>
          <a:chOff x="0" y="0"/>
          <a:chExt cx="0" cy="0"/>
        </a:xfrm>
      </p:grpSpPr>
      <p:grpSp>
        <p:nvGrpSpPr>
          <p:cNvPr id="29" name="Google Shape;29;p4"/>
          <p:cNvGrpSpPr/>
          <p:nvPr/>
        </p:nvGrpSpPr>
        <p:grpSpPr>
          <a:xfrm>
            <a:off x="0" y="-129072"/>
            <a:ext cx="362418" cy="10416142"/>
            <a:chOff x="0" y="-38100"/>
            <a:chExt cx="95451" cy="2743328"/>
          </a:xfrm>
        </p:grpSpPr>
        <p:sp>
          <p:nvSpPr>
            <p:cNvPr id="30" name="Google Shape;30;p4"/>
            <p:cNvSpPr/>
            <p:nvPr/>
          </p:nvSpPr>
          <p:spPr>
            <a:xfrm>
              <a:off x="0" y="0"/>
              <a:ext cx="95451" cy="2705228"/>
            </a:xfrm>
            <a:custGeom>
              <a:avLst/>
              <a:gdLst/>
              <a:ahLst/>
              <a:cxnLst/>
              <a:rect l="l" t="t" r="r" b="b"/>
              <a:pathLst>
                <a:path w="95451" h="2705228" extrusionOk="0">
                  <a:moveTo>
                    <a:pt x="0" y="0"/>
                  </a:moveTo>
                  <a:lnTo>
                    <a:pt x="95451" y="0"/>
                  </a:lnTo>
                  <a:lnTo>
                    <a:pt x="95451" y="2705228"/>
                  </a:lnTo>
                  <a:lnTo>
                    <a:pt x="0" y="2705228"/>
                  </a:lnTo>
                  <a:close/>
                </a:path>
              </a:pathLst>
            </a:custGeom>
            <a:solidFill>
              <a:srgbClr val="FF6B00"/>
            </a:solidFill>
            <a:ln>
              <a:noFill/>
            </a:ln>
          </p:spPr>
        </p:sp>
        <p:sp>
          <p:nvSpPr>
            <p:cNvPr id="31" name="Google Shape;31;p4"/>
            <p:cNvSpPr txBox="1"/>
            <p:nvPr/>
          </p:nvSpPr>
          <p:spPr>
            <a:xfrm>
              <a:off x="0" y="-38100"/>
              <a:ext cx="95400" cy="27432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2" name="Google Shape;32;p4"/>
          <p:cNvSpPr txBox="1"/>
          <p:nvPr/>
        </p:nvSpPr>
        <p:spPr>
          <a:xfrm>
            <a:off x="1281914" y="794736"/>
            <a:ext cx="7497000" cy="2001000"/>
          </a:xfrm>
          <a:prstGeom prst="rect">
            <a:avLst/>
          </a:prstGeom>
          <a:noFill/>
          <a:ln>
            <a:noFill/>
          </a:ln>
        </p:spPr>
        <p:txBody>
          <a:bodyPr spcFirstLastPara="1" wrap="square" lIns="0" tIns="0" rIns="0" bIns="0" anchor="t" anchorCtr="0">
            <a:spAutoFit/>
          </a:bodyPr>
          <a:lstStyle/>
          <a:p>
            <a:pPr marL="0" marR="0" lvl="0" indent="0" algn="l" rtl="0">
              <a:lnSpc>
                <a:spcPct val="140003"/>
              </a:lnSpc>
              <a:spcBef>
                <a:spcPts val="0"/>
              </a:spcBef>
              <a:spcAft>
                <a:spcPts val="0"/>
              </a:spcAft>
              <a:buNone/>
            </a:pPr>
            <a:r>
              <a:rPr lang="en-US" sz="12999">
                <a:solidFill>
                  <a:srgbClr val="FF6B00"/>
                </a:solidFill>
                <a:latin typeface="League Spartan ExtraBold"/>
                <a:ea typeface="League Spartan ExtraBold"/>
                <a:cs typeface="League Spartan ExtraBold"/>
                <a:sym typeface="League Spartan ExtraBold"/>
              </a:rPr>
              <a:t>EDIT TEXT</a:t>
            </a:r>
            <a:endParaRPr>
              <a:latin typeface="League Spartan ExtraBold"/>
              <a:ea typeface="League Spartan ExtraBold"/>
              <a:cs typeface="League Spartan ExtraBold"/>
              <a:sym typeface="League Spartan ExtraBold"/>
            </a:endParaRPr>
          </a:p>
        </p:txBody>
      </p:sp>
      <p:sp>
        <p:nvSpPr>
          <p:cNvPr id="33" name="Google Shape;33;p4"/>
          <p:cNvSpPr txBox="1"/>
          <p:nvPr/>
        </p:nvSpPr>
        <p:spPr>
          <a:xfrm>
            <a:off x="1281928" y="3455375"/>
            <a:ext cx="3848700" cy="615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4000">
                <a:latin typeface="Poppins"/>
                <a:ea typeface="Poppins"/>
                <a:cs typeface="Poppins"/>
                <a:sym typeface="Poppins"/>
              </a:rPr>
              <a:t>First Level</a:t>
            </a:r>
            <a:endParaRPr/>
          </a:p>
        </p:txBody>
      </p:sp>
      <p:sp>
        <p:nvSpPr>
          <p:cNvPr id="34" name="Google Shape;34;p4"/>
          <p:cNvSpPr txBox="1"/>
          <p:nvPr/>
        </p:nvSpPr>
        <p:spPr>
          <a:xfrm>
            <a:off x="1281929" y="4705350"/>
            <a:ext cx="6165000" cy="615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4000">
                <a:latin typeface="Poppins"/>
                <a:ea typeface="Poppins"/>
                <a:cs typeface="Poppins"/>
                <a:sym typeface="Poppins"/>
              </a:rPr>
              <a:t>Second Level</a:t>
            </a:r>
            <a:endParaRPr/>
          </a:p>
        </p:txBody>
      </p:sp>
      <p:sp>
        <p:nvSpPr>
          <p:cNvPr id="35" name="Google Shape;35;p4"/>
          <p:cNvSpPr txBox="1"/>
          <p:nvPr/>
        </p:nvSpPr>
        <p:spPr>
          <a:xfrm>
            <a:off x="1281914" y="5953126"/>
            <a:ext cx="4335600" cy="615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4000">
                <a:latin typeface="Poppins"/>
                <a:ea typeface="Poppins"/>
                <a:cs typeface="Poppins"/>
                <a:sym typeface="Poppins"/>
              </a:rPr>
              <a:t>Third Level</a:t>
            </a:r>
            <a:endParaRPr/>
          </a:p>
        </p:txBody>
      </p:sp>
      <p:sp>
        <p:nvSpPr>
          <p:cNvPr id="36" name="Google Shape;36;p4"/>
          <p:cNvSpPr txBox="1"/>
          <p:nvPr/>
        </p:nvSpPr>
        <p:spPr>
          <a:xfrm>
            <a:off x="1281928" y="7200900"/>
            <a:ext cx="5472300" cy="615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4000">
                <a:latin typeface="Poppins"/>
                <a:ea typeface="Poppins"/>
                <a:cs typeface="Poppins"/>
                <a:sym typeface="Poppins"/>
              </a:rPr>
              <a:t>Fourth Level</a:t>
            </a:r>
            <a:endParaRPr/>
          </a:p>
        </p:txBody>
      </p:sp>
      <p:sp>
        <p:nvSpPr>
          <p:cNvPr id="37" name="Google Shape;37;p4"/>
          <p:cNvSpPr txBox="1"/>
          <p:nvPr/>
        </p:nvSpPr>
        <p:spPr>
          <a:xfrm>
            <a:off x="1281914" y="8448675"/>
            <a:ext cx="2841000" cy="61560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4000">
                <a:latin typeface="Poppins"/>
                <a:ea typeface="Poppins"/>
                <a:cs typeface="Poppins"/>
                <a:sym typeface="Poppins"/>
              </a:rPr>
              <a:t>Fifth Level</a:t>
            </a:r>
            <a:endParaRPr/>
          </a:p>
        </p:txBody>
      </p:sp>
      <p:pic>
        <p:nvPicPr>
          <p:cNvPr id="38" name="Google Shape;38;p4"/>
          <p:cNvPicPr preferRelativeResize="0"/>
          <p:nvPr/>
        </p:nvPicPr>
        <p:blipFill>
          <a:blip r:embed="rId2">
            <a:alphaModFix/>
          </a:blip>
          <a:stretch>
            <a:fillRect/>
          </a:stretch>
        </p:blipFill>
        <p:spPr>
          <a:xfrm>
            <a:off x="11350272" y="2040"/>
            <a:ext cx="6937724" cy="1031149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2 2">
  <p:cSld name="TITLE_2_2">
    <p:bg>
      <p:bgPr>
        <a:solidFill>
          <a:srgbClr val="FF6B00"/>
        </a:solidFill>
        <a:effectLst/>
      </p:bgPr>
    </p:bg>
    <p:spTree>
      <p:nvGrpSpPr>
        <p:cNvPr id="1" name="Shape 39"/>
        <p:cNvGrpSpPr/>
        <p:nvPr/>
      </p:nvGrpSpPr>
      <p:grpSpPr>
        <a:xfrm>
          <a:off x="0" y="0"/>
          <a:ext cx="0" cy="0"/>
          <a:chOff x="0" y="0"/>
          <a:chExt cx="0" cy="0"/>
        </a:xfrm>
      </p:grpSpPr>
      <p:grpSp>
        <p:nvGrpSpPr>
          <p:cNvPr id="40" name="Google Shape;40;p5"/>
          <p:cNvGrpSpPr/>
          <p:nvPr/>
        </p:nvGrpSpPr>
        <p:grpSpPr>
          <a:xfrm>
            <a:off x="0" y="-144662"/>
            <a:ext cx="18288118" cy="10431728"/>
            <a:chOff x="0" y="-38100"/>
            <a:chExt cx="4816592" cy="2747433"/>
          </a:xfrm>
        </p:grpSpPr>
        <p:sp>
          <p:nvSpPr>
            <p:cNvPr id="41" name="Google Shape;41;p5"/>
            <p:cNvSpPr/>
            <p:nvPr/>
          </p:nvSpPr>
          <p:spPr>
            <a:xfrm>
              <a:off x="0" y="0"/>
              <a:ext cx="4816592" cy="2709333"/>
            </a:xfrm>
            <a:custGeom>
              <a:avLst/>
              <a:gdLst/>
              <a:ahLst/>
              <a:cxnLst/>
              <a:rect l="l" t="t" r="r" b="b"/>
              <a:pathLst>
                <a:path w="4816592" h="2709333" extrusionOk="0">
                  <a:moveTo>
                    <a:pt x="0" y="0"/>
                  </a:moveTo>
                  <a:lnTo>
                    <a:pt x="4816592" y="0"/>
                  </a:lnTo>
                  <a:lnTo>
                    <a:pt x="4816592" y="2709333"/>
                  </a:lnTo>
                  <a:lnTo>
                    <a:pt x="0" y="2709333"/>
                  </a:lnTo>
                  <a:close/>
                </a:path>
              </a:pathLst>
            </a:custGeom>
            <a:solidFill>
              <a:srgbClr val="000000">
                <a:alpha val="0"/>
              </a:srgbClr>
            </a:solidFill>
            <a:ln w="476250" cap="sq" cmpd="sng">
              <a:solidFill>
                <a:srgbClr val="FFFFFF"/>
              </a:solidFill>
              <a:prstDash val="solid"/>
              <a:miter lim="8000"/>
              <a:headEnd type="none" w="sm" len="sm"/>
              <a:tailEnd type="none" w="sm" len="sm"/>
            </a:ln>
          </p:spPr>
        </p:sp>
        <p:sp>
          <p:nvSpPr>
            <p:cNvPr id="42" name="Google Shape;42;p5"/>
            <p:cNvSpPr txBox="1"/>
            <p:nvPr/>
          </p:nvSpPr>
          <p:spPr>
            <a:xfrm>
              <a:off x="0" y="-38100"/>
              <a:ext cx="4816500" cy="2747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43" name="Google Shape;43;p5"/>
          <p:cNvSpPr txBox="1"/>
          <p:nvPr/>
        </p:nvSpPr>
        <p:spPr>
          <a:xfrm>
            <a:off x="3866951" y="4022884"/>
            <a:ext cx="10554000" cy="4814700"/>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None/>
            </a:pPr>
            <a:r>
              <a:rPr lang="en-US" sz="2300" b="0" i="0" u="none" strike="noStrike" cap="none">
                <a:solidFill>
                  <a:srgbClr val="FFFFFF"/>
                </a:solidFill>
                <a:latin typeface="Poppins"/>
                <a:ea typeface="Poppins"/>
                <a:cs typeface="Poppins"/>
                <a:sym typeface="Poppi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a:t>
            </a:r>
            <a:endParaRPr/>
          </a:p>
        </p:txBody>
      </p:sp>
      <p:sp>
        <p:nvSpPr>
          <p:cNvPr id="44" name="Google Shape;44;p5"/>
          <p:cNvSpPr txBox="1"/>
          <p:nvPr/>
        </p:nvSpPr>
        <p:spPr>
          <a:xfrm>
            <a:off x="4996235" y="2102961"/>
            <a:ext cx="8295600" cy="12315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8000" i="0" u="none" strike="noStrike" cap="none">
                <a:solidFill>
                  <a:srgbClr val="FFFFFF"/>
                </a:solidFill>
                <a:latin typeface="League Spartan ExtraBold"/>
                <a:ea typeface="League Spartan ExtraBold"/>
                <a:cs typeface="League Spartan ExtraBold"/>
                <a:sym typeface="League Spartan ExtraBold"/>
              </a:rPr>
              <a:t>INTRODUCTION</a:t>
            </a:r>
            <a:endParaRPr>
              <a:latin typeface="League Spartan ExtraBold"/>
              <a:ea typeface="League Spartan ExtraBold"/>
              <a:cs typeface="League Spartan ExtraBold"/>
              <a:sym typeface="League Spartan ExtraBo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2 1">
  <p:cSld name="TITLE_2_1">
    <p:spTree>
      <p:nvGrpSpPr>
        <p:cNvPr id="1" name="Shape 45"/>
        <p:cNvGrpSpPr/>
        <p:nvPr/>
      </p:nvGrpSpPr>
      <p:grpSpPr>
        <a:xfrm>
          <a:off x="0" y="0"/>
          <a:ext cx="0" cy="0"/>
          <a:chOff x="0" y="0"/>
          <a:chExt cx="0" cy="0"/>
        </a:xfrm>
      </p:grpSpPr>
      <p:sp>
        <p:nvSpPr>
          <p:cNvPr id="46" name="Google Shape;46;p6"/>
          <p:cNvSpPr txBox="1"/>
          <p:nvPr/>
        </p:nvSpPr>
        <p:spPr>
          <a:xfrm>
            <a:off x="1028700" y="1019175"/>
            <a:ext cx="5972100" cy="24627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8000" i="0" u="none" strike="noStrike" cap="none">
                <a:solidFill>
                  <a:srgbClr val="FF6B00"/>
                </a:solidFill>
                <a:latin typeface="League Spartan ExtraBold"/>
                <a:ea typeface="League Spartan ExtraBold"/>
                <a:cs typeface="League Spartan ExtraBold"/>
                <a:sym typeface="League Spartan ExtraBold"/>
              </a:rPr>
              <a:t>ABOUT THE</a:t>
            </a:r>
            <a:endParaRPr>
              <a:latin typeface="League Spartan ExtraBold"/>
              <a:ea typeface="League Spartan ExtraBold"/>
              <a:cs typeface="League Spartan ExtraBold"/>
              <a:sym typeface="League Spartan ExtraBold"/>
            </a:endParaRPr>
          </a:p>
          <a:p>
            <a:pPr marL="0" marR="0" lvl="0" indent="0" algn="l" rtl="0">
              <a:lnSpc>
                <a:spcPct val="100000"/>
              </a:lnSpc>
              <a:spcBef>
                <a:spcPts val="0"/>
              </a:spcBef>
              <a:spcAft>
                <a:spcPts val="0"/>
              </a:spcAft>
              <a:buNone/>
            </a:pPr>
            <a:r>
              <a:rPr lang="en-US" sz="8000" i="0" u="none" strike="noStrike" cap="none">
                <a:solidFill>
                  <a:srgbClr val="FF6B00"/>
                </a:solidFill>
                <a:latin typeface="League Spartan ExtraBold"/>
                <a:ea typeface="League Spartan ExtraBold"/>
                <a:cs typeface="League Spartan ExtraBold"/>
                <a:sym typeface="League Spartan ExtraBold"/>
              </a:rPr>
              <a:t>TRAINING</a:t>
            </a:r>
            <a:endParaRPr>
              <a:latin typeface="League Spartan ExtraBold"/>
              <a:ea typeface="League Spartan ExtraBold"/>
              <a:cs typeface="League Spartan ExtraBold"/>
              <a:sym typeface="League Spartan ExtraBold"/>
            </a:endParaRPr>
          </a:p>
        </p:txBody>
      </p:sp>
      <p:sp>
        <p:nvSpPr>
          <p:cNvPr id="47" name="Google Shape;47;p6"/>
          <p:cNvSpPr txBox="1"/>
          <p:nvPr/>
        </p:nvSpPr>
        <p:spPr>
          <a:xfrm>
            <a:off x="1028700" y="4458970"/>
            <a:ext cx="6802500" cy="4832400"/>
          </a:xfrm>
          <a:prstGeom prst="rect">
            <a:avLst/>
          </a:prstGeom>
          <a:noFill/>
          <a:ln>
            <a:noFill/>
          </a:ln>
        </p:spPr>
        <p:txBody>
          <a:bodyPr spcFirstLastPara="1" wrap="square" lIns="0" tIns="0" rIns="0" bIns="0" anchor="t" anchorCtr="0">
            <a:spAutoFit/>
          </a:bodyPr>
          <a:lstStyle/>
          <a:p>
            <a:pPr marL="0" marR="0" lvl="0" indent="0" algn="just" rtl="0">
              <a:lnSpc>
                <a:spcPct val="115000"/>
              </a:lnSpc>
              <a:spcBef>
                <a:spcPts val="0"/>
              </a:spcBef>
              <a:spcAft>
                <a:spcPts val="0"/>
              </a:spcAft>
              <a:buNone/>
            </a:pPr>
            <a:r>
              <a:rPr lang="en-US" sz="2300" b="0" i="0" u="none" strike="noStrike" cap="none">
                <a:solidFill>
                  <a:srgbClr val="000000"/>
                </a:solidFill>
                <a:latin typeface="Poppins"/>
                <a:ea typeface="Poppins"/>
                <a:cs typeface="Poppins"/>
                <a:sym typeface="Poppins"/>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Lorem ipsum dolor sit amet, consectetur adipiscing elit, sed do eiusmod tempor incididunt ut labore et dolore magna aliqua. Ut enim ad minim veniam, quis nostrud exercitation.</a:t>
            </a:r>
            <a:endParaRPr/>
          </a:p>
        </p:txBody>
      </p:sp>
      <p:pic>
        <p:nvPicPr>
          <p:cNvPr id="48" name="Google Shape;48;p6"/>
          <p:cNvPicPr preferRelativeResize="0"/>
          <p:nvPr/>
        </p:nvPicPr>
        <p:blipFill>
          <a:blip r:embed="rId2">
            <a:alphaModFix/>
          </a:blip>
          <a:stretch>
            <a:fillRect/>
          </a:stretch>
        </p:blipFill>
        <p:spPr>
          <a:xfrm>
            <a:off x="8812450" y="0"/>
            <a:ext cx="8445500" cy="102870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3">
  <p:cSld name="TITLE_3">
    <p:bg>
      <p:bgPr>
        <a:solidFill>
          <a:srgbClr val="F6F4F4"/>
        </a:solidFill>
        <a:effectLst/>
      </p:bgPr>
    </p:bg>
    <p:spTree>
      <p:nvGrpSpPr>
        <p:cNvPr id="1" name="Shape 49"/>
        <p:cNvGrpSpPr/>
        <p:nvPr/>
      </p:nvGrpSpPr>
      <p:grpSpPr>
        <a:xfrm>
          <a:off x="0" y="0"/>
          <a:ext cx="0" cy="0"/>
          <a:chOff x="0" y="0"/>
          <a:chExt cx="0" cy="0"/>
        </a:xfrm>
      </p:grpSpPr>
      <p:grpSp>
        <p:nvGrpSpPr>
          <p:cNvPr id="50" name="Google Shape;50;p7"/>
          <p:cNvGrpSpPr/>
          <p:nvPr/>
        </p:nvGrpSpPr>
        <p:grpSpPr>
          <a:xfrm>
            <a:off x="0" y="-216993"/>
            <a:ext cx="18288118" cy="5386662"/>
            <a:chOff x="0" y="-57150"/>
            <a:chExt cx="4816592" cy="1418700"/>
          </a:xfrm>
        </p:grpSpPr>
        <p:sp>
          <p:nvSpPr>
            <p:cNvPr id="51" name="Google Shape;51;p7"/>
            <p:cNvSpPr/>
            <p:nvPr/>
          </p:nvSpPr>
          <p:spPr>
            <a:xfrm>
              <a:off x="0" y="0"/>
              <a:ext cx="4816592" cy="1361482"/>
            </a:xfrm>
            <a:custGeom>
              <a:avLst/>
              <a:gdLst/>
              <a:ahLst/>
              <a:cxnLst/>
              <a:rect l="l" t="t" r="r" b="b"/>
              <a:pathLst>
                <a:path w="4816592" h="1361482" extrusionOk="0">
                  <a:moveTo>
                    <a:pt x="0" y="0"/>
                  </a:moveTo>
                  <a:lnTo>
                    <a:pt x="4816592" y="0"/>
                  </a:lnTo>
                  <a:lnTo>
                    <a:pt x="4816592" y="1361482"/>
                  </a:lnTo>
                  <a:lnTo>
                    <a:pt x="0" y="1361482"/>
                  </a:lnTo>
                  <a:close/>
                </a:path>
              </a:pathLst>
            </a:custGeom>
            <a:solidFill>
              <a:srgbClr val="FF6B00"/>
            </a:solidFill>
            <a:ln>
              <a:noFill/>
            </a:ln>
          </p:spPr>
        </p:sp>
        <p:sp>
          <p:nvSpPr>
            <p:cNvPr id="52" name="Google Shape;52;p7"/>
            <p:cNvSpPr txBox="1"/>
            <p:nvPr/>
          </p:nvSpPr>
          <p:spPr>
            <a:xfrm>
              <a:off x="0" y="-57150"/>
              <a:ext cx="4816500" cy="14187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53" name="Google Shape;53;p7"/>
          <p:cNvSpPr txBox="1"/>
          <p:nvPr/>
        </p:nvSpPr>
        <p:spPr>
          <a:xfrm>
            <a:off x="1028700" y="7412989"/>
            <a:ext cx="3195300" cy="157470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2299" b="0" i="0" u="none" strike="noStrike" cap="none">
                <a:solidFill>
                  <a:srgbClr val="000000"/>
                </a:solidFill>
                <a:latin typeface="Poppins"/>
                <a:ea typeface="Poppins"/>
                <a:cs typeface="Poppins"/>
                <a:sym typeface="Poppins"/>
              </a:rPr>
              <a:t>Lorem ipsum dolor sit amet, consectetur adipiscing elit, sed do eiusmod tempor.</a:t>
            </a:r>
            <a:endParaRPr/>
          </a:p>
        </p:txBody>
      </p:sp>
      <p:sp>
        <p:nvSpPr>
          <p:cNvPr id="54" name="Google Shape;54;p7"/>
          <p:cNvSpPr txBox="1"/>
          <p:nvPr/>
        </p:nvSpPr>
        <p:spPr>
          <a:xfrm>
            <a:off x="1028700" y="6237948"/>
            <a:ext cx="3195300" cy="538500"/>
          </a:xfrm>
          <a:prstGeom prst="rect">
            <a:avLst/>
          </a:prstGeom>
          <a:noFill/>
          <a:ln>
            <a:noFill/>
          </a:ln>
        </p:spPr>
        <p:txBody>
          <a:bodyPr spcFirstLastPara="1" wrap="square" lIns="0" tIns="0" rIns="0" bIns="0" anchor="t" anchorCtr="0">
            <a:spAutoFit/>
          </a:bodyPr>
          <a:lstStyle/>
          <a:p>
            <a:pPr marL="0" marR="0" lvl="0" indent="0" algn="l" rtl="0">
              <a:lnSpc>
                <a:spcPct val="120005"/>
              </a:lnSpc>
              <a:spcBef>
                <a:spcPts val="0"/>
              </a:spcBef>
              <a:spcAft>
                <a:spcPts val="0"/>
              </a:spcAft>
              <a:buNone/>
            </a:pPr>
            <a:r>
              <a:rPr lang="en-US" sz="3499" b="1">
                <a:solidFill>
                  <a:srgbClr val="FF6B00"/>
                </a:solidFill>
                <a:latin typeface="Poppins"/>
                <a:ea typeface="Poppins"/>
                <a:cs typeface="Poppins"/>
                <a:sym typeface="Poppins"/>
              </a:rPr>
              <a:t>Click to edit</a:t>
            </a:r>
            <a:endParaRPr/>
          </a:p>
        </p:txBody>
      </p:sp>
      <p:sp>
        <p:nvSpPr>
          <p:cNvPr id="55" name="Google Shape;55;p7"/>
          <p:cNvSpPr txBox="1"/>
          <p:nvPr/>
        </p:nvSpPr>
        <p:spPr>
          <a:xfrm>
            <a:off x="5373755" y="7412989"/>
            <a:ext cx="3195300" cy="157470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US" sz="2299" b="0" i="0" u="none" strike="noStrike" cap="none">
                <a:solidFill>
                  <a:srgbClr val="000000"/>
                </a:solidFill>
                <a:latin typeface="Poppins"/>
                <a:ea typeface="Poppins"/>
                <a:cs typeface="Poppins"/>
                <a:sym typeface="Poppins"/>
              </a:rPr>
              <a:t>Lorem ipsum dolor sit amet, consectetur adipiscing elit, sed do eiusmod tempor.</a:t>
            </a:r>
            <a:endParaRPr/>
          </a:p>
        </p:txBody>
      </p:sp>
      <p:sp>
        <p:nvSpPr>
          <p:cNvPr id="56" name="Google Shape;56;p7"/>
          <p:cNvSpPr txBox="1"/>
          <p:nvPr/>
        </p:nvSpPr>
        <p:spPr>
          <a:xfrm>
            <a:off x="5373755" y="6237948"/>
            <a:ext cx="3195300" cy="538500"/>
          </a:xfrm>
          <a:prstGeom prst="rect">
            <a:avLst/>
          </a:prstGeom>
          <a:noFill/>
          <a:ln>
            <a:noFill/>
          </a:ln>
        </p:spPr>
        <p:txBody>
          <a:bodyPr spcFirstLastPara="1" wrap="square" lIns="0" tIns="0" rIns="0" bIns="0" anchor="t" anchorCtr="0">
            <a:spAutoFit/>
          </a:bodyPr>
          <a:lstStyle/>
          <a:p>
            <a:pPr marL="0" lvl="0" indent="0" algn="l" rtl="0">
              <a:lnSpc>
                <a:spcPct val="120005"/>
              </a:lnSpc>
              <a:spcBef>
                <a:spcPts val="0"/>
              </a:spcBef>
              <a:spcAft>
                <a:spcPts val="0"/>
              </a:spcAft>
              <a:buNone/>
            </a:pPr>
            <a:r>
              <a:rPr lang="en-US" sz="3499" b="1">
                <a:solidFill>
                  <a:srgbClr val="FF6B00"/>
                </a:solidFill>
                <a:latin typeface="Poppins"/>
                <a:ea typeface="Poppins"/>
                <a:cs typeface="Poppins"/>
                <a:sym typeface="Poppins"/>
              </a:rPr>
              <a:t>Click to edit</a:t>
            </a:r>
            <a:endParaRPr sz="3499" b="1">
              <a:solidFill>
                <a:srgbClr val="FF6B00"/>
              </a:solidFill>
              <a:latin typeface="Poppins"/>
              <a:ea typeface="Poppins"/>
              <a:cs typeface="Poppins"/>
              <a:sym typeface="Poppins"/>
            </a:endParaRPr>
          </a:p>
        </p:txBody>
      </p:sp>
      <p:sp>
        <p:nvSpPr>
          <p:cNvPr id="57" name="Google Shape;57;p7"/>
          <p:cNvSpPr txBox="1"/>
          <p:nvPr/>
        </p:nvSpPr>
        <p:spPr>
          <a:xfrm>
            <a:off x="9718810" y="7412989"/>
            <a:ext cx="3195300" cy="1574700"/>
          </a:xfrm>
          <a:prstGeom prst="rect">
            <a:avLst/>
          </a:prstGeom>
          <a:noFill/>
          <a:ln>
            <a:noFill/>
          </a:ln>
        </p:spPr>
        <p:txBody>
          <a:bodyPr spcFirstLastPara="1" wrap="square" lIns="0" tIns="0" rIns="0" bIns="0" anchor="t" anchorCtr="0">
            <a:spAutoFit/>
          </a:bodyPr>
          <a:lstStyle/>
          <a:p>
            <a:pPr marL="0" marR="0" lvl="0" indent="0" algn="just" rtl="0">
              <a:lnSpc>
                <a:spcPct val="115000"/>
              </a:lnSpc>
              <a:spcBef>
                <a:spcPts val="0"/>
              </a:spcBef>
              <a:spcAft>
                <a:spcPts val="0"/>
              </a:spcAft>
              <a:buNone/>
            </a:pPr>
            <a:r>
              <a:rPr lang="en-US" sz="2299" b="0" i="0" u="none" strike="noStrike" cap="none">
                <a:solidFill>
                  <a:srgbClr val="000000"/>
                </a:solidFill>
                <a:latin typeface="Poppins"/>
                <a:ea typeface="Poppins"/>
                <a:cs typeface="Poppins"/>
                <a:sym typeface="Poppins"/>
              </a:rPr>
              <a:t>Lorem ipsum dolor sit amet, consectetur adipiscing elit, sed do eiusmod tempor.</a:t>
            </a:r>
            <a:endParaRPr/>
          </a:p>
        </p:txBody>
      </p:sp>
      <p:sp>
        <p:nvSpPr>
          <p:cNvPr id="58" name="Google Shape;58;p7"/>
          <p:cNvSpPr txBox="1"/>
          <p:nvPr/>
        </p:nvSpPr>
        <p:spPr>
          <a:xfrm>
            <a:off x="9718810" y="6237948"/>
            <a:ext cx="3195300" cy="538500"/>
          </a:xfrm>
          <a:prstGeom prst="rect">
            <a:avLst/>
          </a:prstGeom>
          <a:noFill/>
          <a:ln>
            <a:noFill/>
          </a:ln>
        </p:spPr>
        <p:txBody>
          <a:bodyPr spcFirstLastPara="1" wrap="square" lIns="0" tIns="0" rIns="0" bIns="0" anchor="t" anchorCtr="0">
            <a:spAutoFit/>
          </a:bodyPr>
          <a:lstStyle/>
          <a:p>
            <a:pPr marL="0" lvl="0" indent="0" algn="l" rtl="0">
              <a:lnSpc>
                <a:spcPct val="120005"/>
              </a:lnSpc>
              <a:spcBef>
                <a:spcPts val="0"/>
              </a:spcBef>
              <a:spcAft>
                <a:spcPts val="0"/>
              </a:spcAft>
              <a:buNone/>
            </a:pPr>
            <a:r>
              <a:rPr lang="en-US" sz="3499" b="1">
                <a:solidFill>
                  <a:srgbClr val="FF6B00"/>
                </a:solidFill>
                <a:latin typeface="Poppins"/>
                <a:ea typeface="Poppins"/>
                <a:cs typeface="Poppins"/>
                <a:sym typeface="Poppins"/>
              </a:rPr>
              <a:t>Click to edit</a:t>
            </a:r>
            <a:endParaRPr sz="3499" b="1">
              <a:solidFill>
                <a:srgbClr val="FF6B00"/>
              </a:solidFill>
              <a:latin typeface="Poppins"/>
              <a:ea typeface="Poppins"/>
              <a:cs typeface="Poppins"/>
              <a:sym typeface="Poppins"/>
            </a:endParaRPr>
          </a:p>
        </p:txBody>
      </p:sp>
      <p:sp>
        <p:nvSpPr>
          <p:cNvPr id="59" name="Google Shape;59;p7"/>
          <p:cNvSpPr txBox="1"/>
          <p:nvPr/>
        </p:nvSpPr>
        <p:spPr>
          <a:xfrm>
            <a:off x="14063864" y="7412989"/>
            <a:ext cx="3195300" cy="1574700"/>
          </a:xfrm>
          <a:prstGeom prst="rect">
            <a:avLst/>
          </a:prstGeom>
          <a:noFill/>
          <a:ln>
            <a:noFill/>
          </a:ln>
        </p:spPr>
        <p:txBody>
          <a:bodyPr spcFirstLastPara="1" wrap="square" lIns="0" tIns="0" rIns="0" bIns="0" anchor="t" anchorCtr="0">
            <a:spAutoFit/>
          </a:bodyPr>
          <a:lstStyle/>
          <a:p>
            <a:pPr marL="0" marR="0" lvl="0" indent="0" algn="just" rtl="0">
              <a:lnSpc>
                <a:spcPct val="115000"/>
              </a:lnSpc>
              <a:spcBef>
                <a:spcPts val="0"/>
              </a:spcBef>
              <a:spcAft>
                <a:spcPts val="0"/>
              </a:spcAft>
              <a:buNone/>
            </a:pPr>
            <a:r>
              <a:rPr lang="en-US" sz="2299" b="0" i="0" u="none" strike="noStrike" cap="none">
                <a:solidFill>
                  <a:srgbClr val="000000"/>
                </a:solidFill>
                <a:latin typeface="Poppins"/>
                <a:ea typeface="Poppins"/>
                <a:cs typeface="Poppins"/>
                <a:sym typeface="Poppins"/>
              </a:rPr>
              <a:t>Lorem ipsum dolor sit amet, consectetur adipiscing elit, sed do eiusmod tempor.</a:t>
            </a:r>
            <a:endParaRPr/>
          </a:p>
        </p:txBody>
      </p:sp>
      <p:sp>
        <p:nvSpPr>
          <p:cNvPr id="60" name="Google Shape;60;p7"/>
          <p:cNvSpPr txBox="1"/>
          <p:nvPr/>
        </p:nvSpPr>
        <p:spPr>
          <a:xfrm>
            <a:off x="14063864" y="6237948"/>
            <a:ext cx="3195300" cy="538500"/>
          </a:xfrm>
          <a:prstGeom prst="rect">
            <a:avLst/>
          </a:prstGeom>
          <a:noFill/>
          <a:ln>
            <a:noFill/>
          </a:ln>
        </p:spPr>
        <p:txBody>
          <a:bodyPr spcFirstLastPara="1" wrap="square" lIns="0" tIns="0" rIns="0" bIns="0" anchor="t" anchorCtr="0">
            <a:spAutoFit/>
          </a:bodyPr>
          <a:lstStyle/>
          <a:p>
            <a:pPr marL="0" lvl="0" indent="0" algn="l" rtl="0">
              <a:lnSpc>
                <a:spcPct val="120005"/>
              </a:lnSpc>
              <a:spcBef>
                <a:spcPts val="0"/>
              </a:spcBef>
              <a:spcAft>
                <a:spcPts val="0"/>
              </a:spcAft>
              <a:buNone/>
            </a:pPr>
            <a:r>
              <a:rPr lang="en-US" sz="3499" b="1">
                <a:solidFill>
                  <a:srgbClr val="FF6B00"/>
                </a:solidFill>
                <a:latin typeface="Poppins"/>
                <a:ea typeface="Poppins"/>
                <a:cs typeface="Poppins"/>
                <a:sym typeface="Poppins"/>
              </a:rPr>
              <a:t>Click to edit</a:t>
            </a:r>
            <a:endParaRPr sz="3499" b="1">
              <a:solidFill>
                <a:srgbClr val="FF6B00"/>
              </a:solidFill>
              <a:latin typeface="Poppins"/>
              <a:ea typeface="Poppins"/>
              <a:cs typeface="Poppins"/>
              <a:sym typeface="Poppins"/>
            </a:endParaRPr>
          </a:p>
        </p:txBody>
      </p:sp>
      <p:sp>
        <p:nvSpPr>
          <p:cNvPr id="61" name="Google Shape;61;p7"/>
          <p:cNvSpPr txBox="1"/>
          <p:nvPr/>
        </p:nvSpPr>
        <p:spPr>
          <a:xfrm>
            <a:off x="1028700" y="6913561"/>
            <a:ext cx="3195300" cy="354000"/>
          </a:xfrm>
          <a:prstGeom prst="rect">
            <a:avLst/>
          </a:prstGeom>
          <a:noFill/>
          <a:ln>
            <a:noFill/>
          </a:ln>
        </p:spPr>
        <p:txBody>
          <a:bodyPr spcFirstLastPara="1" wrap="square" lIns="0" tIns="0" rIns="0" bIns="0" anchor="t" anchorCtr="0">
            <a:spAutoFit/>
          </a:bodyPr>
          <a:lstStyle/>
          <a:p>
            <a:pPr marL="0" marR="0" lvl="0" indent="0" algn="l" rtl="0">
              <a:lnSpc>
                <a:spcPct val="120008"/>
              </a:lnSpc>
              <a:spcBef>
                <a:spcPts val="0"/>
              </a:spcBef>
              <a:spcAft>
                <a:spcPts val="0"/>
              </a:spcAft>
              <a:buNone/>
            </a:pPr>
            <a:r>
              <a:rPr lang="en-US" sz="2299" b="0" i="0" u="none" strike="noStrike" cap="none">
                <a:solidFill>
                  <a:srgbClr val="000000"/>
                </a:solidFill>
                <a:latin typeface="Poppins"/>
                <a:ea typeface="Poppins"/>
                <a:cs typeface="Poppins"/>
                <a:sym typeface="Poppins"/>
              </a:rPr>
              <a:t>Add subhead here</a:t>
            </a:r>
            <a:endParaRPr/>
          </a:p>
        </p:txBody>
      </p:sp>
      <p:sp>
        <p:nvSpPr>
          <p:cNvPr id="62" name="Google Shape;62;p7"/>
          <p:cNvSpPr txBox="1"/>
          <p:nvPr/>
        </p:nvSpPr>
        <p:spPr>
          <a:xfrm>
            <a:off x="5373755" y="6847548"/>
            <a:ext cx="3195300" cy="354000"/>
          </a:xfrm>
          <a:prstGeom prst="rect">
            <a:avLst/>
          </a:prstGeom>
          <a:noFill/>
          <a:ln>
            <a:noFill/>
          </a:ln>
        </p:spPr>
        <p:txBody>
          <a:bodyPr spcFirstLastPara="1" wrap="square" lIns="0" tIns="0" rIns="0" bIns="0" anchor="t" anchorCtr="0">
            <a:spAutoFit/>
          </a:bodyPr>
          <a:lstStyle/>
          <a:p>
            <a:pPr marL="0" marR="0" lvl="0" indent="0" algn="l" rtl="0">
              <a:lnSpc>
                <a:spcPct val="120008"/>
              </a:lnSpc>
              <a:spcBef>
                <a:spcPts val="0"/>
              </a:spcBef>
              <a:spcAft>
                <a:spcPts val="0"/>
              </a:spcAft>
              <a:buNone/>
            </a:pPr>
            <a:r>
              <a:rPr lang="en-US" sz="2299" b="0" i="0" u="none" strike="noStrike" cap="none">
                <a:solidFill>
                  <a:srgbClr val="000000"/>
                </a:solidFill>
                <a:latin typeface="Poppins"/>
                <a:ea typeface="Poppins"/>
                <a:cs typeface="Poppins"/>
                <a:sym typeface="Poppins"/>
              </a:rPr>
              <a:t>Add subhead here</a:t>
            </a:r>
            <a:endParaRPr/>
          </a:p>
        </p:txBody>
      </p:sp>
      <p:sp>
        <p:nvSpPr>
          <p:cNvPr id="63" name="Google Shape;63;p7"/>
          <p:cNvSpPr txBox="1"/>
          <p:nvPr/>
        </p:nvSpPr>
        <p:spPr>
          <a:xfrm>
            <a:off x="9721715" y="6913561"/>
            <a:ext cx="3195300" cy="354000"/>
          </a:xfrm>
          <a:prstGeom prst="rect">
            <a:avLst/>
          </a:prstGeom>
          <a:noFill/>
          <a:ln>
            <a:noFill/>
          </a:ln>
        </p:spPr>
        <p:txBody>
          <a:bodyPr spcFirstLastPara="1" wrap="square" lIns="0" tIns="0" rIns="0" bIns="0" anchor="t" anchorCtr="0">
            <a:spAutoFit/>
          </a:bodyPr>
          <a:lstStyle/>
          <a:p>
            <a:pPr marL="0" marR="0" lvl="0" indent="0" algn="l" rtl="0">
              <a:lnSpc>
                <a:spcPct val="120008"/>
              </a:lnSpc>
              <a:spcBef>
                <a:spcPts val="0"/>
              </a:spcBef>
              <a:spcAft>
                <a:spcPts val="0"/>
              </a:spcAft>
              <a:buNone/>
            </a:pPr>
            <a:r>
              <a:rPr lang="en-US" sz="2299" b="0" i="0" u="none" strike="noStrike" cap="none">
                <a:solidFill>
                  <a:srgbClr val="000000"/>
                </a:solidFill>
                <a:latin typeface="Poppins"/>
                <a:ea typeface="Poppins"/>
                <a:cs typeface="Poppins"/>
                <a:sym typeface="Poppins"/>
              </a:rPr>
              <a:t>Add subhead here</a:t>
            </a:r>
            <a:endParaRPr/>
          </a:p>
        </p:txBody>
      </p:sp>
      <p:sp>
        <p:nvSpPr>
          <p:cNvPr id="64" name="Google Shape;64;p7"/>
          <p:cNvSpPr txBox="1"/>
          <p:nvPr/>
        </p:nvSpPr>
        <p:spPr>
          <a:xfrm>
            <a:off x="14063864" y="6913561"/>
            <a:ext cx="3195300" cy="354000"/>
          </a:xfrm>
          <a:prstGeom prst="rect">
            <a:avLst/>
          </a:prstGeom>
          <a:noFill/>
          <a:ln>
            <a:noFill/>
          </a:ln>
        </p:spPr>
        <p:txBody>
          <a:bodyPr spcFirstLastPara="1" wrap="square" lIns="0" tIns="0" rIns="0" bIns="0" anchor="t" anchorCtr="0">
            <a:spAutoFit/>
          </a:bodyPr>
          <a:lstStyle/>
          <a:p>
            <a:pPr marL="0" marR="0" lvl="0" indent="0" algn="l" rtl="0">
              <a:lnSpc>
                <a:spcPct val="120008"/>
              </a:lnSpc>
              <a:spcBef>
                <a:spcPts val="0"/>
              </a:spcBef>
              <a:spcAft>
                <a:spcPts val="0"/>
              </a:spcAft>
              <a:buNone/>
            </a:pPr>
            <a:r>
              <a:rPr lang="en-US" sz="2299" b="0" i="0" u="none" strike="noStrike" cap="none">
                <a:solidFill>
                  <a:srgbClr val="000000"/>
                </a:solidFill>
                <a:latin typeface="Poppins"/>
                <a:ea typeface="Poppins"/>
                <a:cs typeface="Poppins"/>
                <a:sym typeface="Poppins"/>
              </a:rPr>
              <a:t>Add subhead here</a:t>
            </a:r>
            <a:endParaRPr/>
          </a:p>
        </p:txBody>
      </p:sp>
      <p:sp>
        <p:nvSpPr>
          <p:cNvPr id="65" name="Google Shape;65;p7"/>
          <p:cNvSpPr txBox="1"/>
          <p:nvPr/>
        </p:nvSpPr>
        <p:spPr>
          <a:xfrm>
            <a:off x="1028700" y="1544928"/>
            <a:ext cx="8909100" cy="24627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8000">
                <a:solidFill>
                  <a:srgbClr val="FFFFFF"/>
                </a:solidFill>
                <a:latin typeface="League Spartan ExtraBold"/>
                <a:ea typeface="League Spartan ExtraBold"/>
                <a:cs typeface="League Spartan ExtraBold"/>
                <a:sym typeface="League Spartan ExtraBold"/>
              </a:rPr>
              <a:t>CLICK TO EDIT</a:t>
            </a:r>
            <a:endParaRPr sz="8000">
              <a:solidFill>
                <a:srgbClr val="FFFFFF"/>
              </a:solidFill>
              <a:latin typeface="League Spartan ExtraBold"/>
              <a:ea typeface="League Spartan ExtraBold"/>
              <a:cs typeface="League Spartan ExtraBold"/>
              <a:sym typeface="League Spartan ExtraBold"/>
            </a:endParaRPr>
          </a:p>
          <a:p>
            <a:pPr marL="0" marR="0" lvl="0" indent="0" algn="l" rtl="0">
              <a:lnSpc>
                <a:spcPct val="100000"/>
              </a:lnSpc>
              <a:spcBef>
                <a:spcPts val="0"/>
              </a:spcBef>
              <a:spcAft>
                <a:spcPts val="0"/>
              </a:spcAft>
              <a:buNone/>
            </a:pPr>
            <a:r>
              <a:rPr lang="en-US" sz="8000">
                <a:solidFill>
                  <a:srgbClr val="FFFFFF"/>
                </a:solidFill>
                <a:latin typeface="League Spartan ExtraBold"/>
                <a:ea typeface="League Spartan ExtraBold"/>
                <a:cs typeface="League Spartan ExtraBold"/>
                <a:sym typeface="League Spartan ExtraBold"/>
              </a:rPr>
              <a:t>THEME STYLE</a:t>
            </a:r>
            <a:endParaRPr sz="8000">
              <a:solidFill>
                <a:srgbClr val="FFFFFF"/>
              </a:solidFill>
              <a:latin typeface="League Spartan ExtraBold"/>
              <a:ea typeface="League Spartan ExtraBold"/>
              <a:cs typeface="League Spartan ExtraBold"/>
              <a:sym typeface="League Spartan ExtraBo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3 1">
  <p:cSld name="TITLE_3_1">
    <p:spTree>
      <p:nvGrpSpPr>
        <p:cNvPr id="1" name="Shape 66"/>
        <p:cNvGrpSpPr/>
        <p:nvPr/>
      </p:nvGrpSpPr>
      <p:grpSpPr>
        <a:xfrm>
          <a:off x="0" y="0"/>
          <a:ext cx="0" cy="0"/>
          <a:chOff x="0" y="0"/>
          <a:chExt cx="0" cy="0"/>
        </a:xfrm>
      </p:grpSpPr>
      <p:pic>
        <p:nvPicPr>
          <p:cNvPr id="67" name="Google Shape;67;p8"/>
          <p:cNvPicPr preferRelativeResize="0"/>
          <p:nvPr/>
        </p:nvPicPr>
        <p:blipFill>
          <a:blip r:embed="rId2">
            <a:alphaModFix/>
          </a:blip>
          <a:stretch>
            <a:fillRect/>
          </a:stretch>
        </p:blipFill>
        <p:spPr>
          <a:xfrm>
            <a:off x="0" y="0"/>
            <a:ext cx="18288000" cy="10287000"/>
          </a:xfrm>
          <a:prstGeom prst="rect">
            <a:avLst/>
          </a:prstGeom>
          <a:noFill/>
          <a:ln>
            <a:noFill/>
          </a:ln>
        </p:spPr>
      </p:pic>
      <p:sp>
        <p:nvSpPr>
          <p:cNvPr id="68" name="Google Shape;68;p8"/>
          <p:cNvSpPr txBox="1"/>
          <p:nvPr/>
        </p:nvSpPr>
        <p:spPr>
          <a:xfrm>
            <a:off x="1028700" y="677443"/>
            <a:ext cx="16230600" cy="23088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7500">
                <a:solidFill>
                  <a:srgbClr val="FF6B00"/>
                </a:solidFill>
                <a:latin typeface="League Spartan ExtraBold"/>
                <a:ea typeface="League Spartan ExtraBold"/>
                <a:cs typeface="League Spartan ExtraBold"/>
                <a:sym typeface="League Spartan ExtraBold"/>
              </a:rPr>
              <a:t>CLICK TO EDIT</a:t>
            </a:r>
            <a:endParaRPr sz="7500">
              <a:solidFill>
                <a:srgbClr val="FF6B00"/>
              </a:solidFill>
              <a:latin typeface="League Spartan ExtraBold"/>
              <a:ea typeface="League Spartan ExtraBold"/>
              <a:cs typeface="League Spartan ExtraBold"/>
              <a:sym typeface="League Spartan ExtraBold"/>
            </a:endParaRPr>
          </a:p>
          <a:p>
            <a:pPr marL="0" marR="0" lvl="0" indent="0" algn="ctr" rtl="0">
              <a:lnSpc>
                <a:spcPct val="100000"/>
              </a:lnSpc>
              <a:spcBef>
                <a:spcPts val="0"/>
              </a:spcBef>
              <a:spcAft>
                <a:spcPts val="0"/>
              </a:spcAft>
              <a:buNone/>
            </a:pPr>
            <a:r>
              <a:rPr lang="en-US" sz="7500">
                <a:solidFill>
                  <a:srgbClr val="FF6B00"/>
                </a:solidFill>
                <a:latin typeface="League Spartan ExtraBold"/>
                <a:ea typeface="League Spartan ExtraBold"/>
                <a:cs typeface="League Spartan ExtraBold"/>
                <a:sym typeface="League Spartan ExtraBold"/>
              </a:rPr>
              <a:t>THEME STYLE</a:t>
            </a:r>
            <a:endParaRPr sz="7500">
              <a:solidFill>
                <a:srgbClr val="FF6B00"/>
              </a:solidFill>
              <a:latin typeface="League Spartan ExtraBold"/>
              <a:ea typeface="League Spartan ExtraBold"/>
              <a:cs typeface="League Spartan ExtraBold"/>
              <a:sym typeface="League Spartan ExtraBold"/>
            </a:endParaRPr>
          </a:p>
        </p:txBody>
      </p:sp>
      <p:sp>
        <p:nvSpPr>
          <p:cNvPr id="69" name="Google Shape;69;p8"/>
          <p:cNvSpPr txBox="1"/>
          <p:nvPr/>
        </p:nvSpPr>
        <p:spPr>
          <a:xfrm>
            <a:off x="11821354" y="3274500"/>
            <a:ext cx="5150400" cy="538500"/>
          </a:xfrm>
          <a:prstGeom prst="rect">
            <a:avLst/>
          </a:prstGeom>
          <a:noFill/>
          <a:ln>
            <a:noFill/>
          </a:ln>
        </p:spPr>
        <p:txBody>
          <a:bodyPr spcFirstLastPara="1" wrap="square" lIns="0" tIns="0" rIns="0" bIns="0" anchor="t" anchorCtr="0">
            <a:spAutoFit/>
          </a:bodyPr>
          <a:lstStyle/>
          <a:p>
            <a:pPr marL="0" marR="0" lvl="0" indent="0" algn="l" rtl="0">
              <a:lnSpc>
                <a:spcPct val="140011"/>
              </a:lnSpc>
              <a:spcBef>
                <a:spcPts val="0"/>
              </a:spcBef>
              <a:spcAft>
                <a:spcPts val="0"/>
              </a:spcAft>
              <a:buNone/>
            </a:pPr>
            <a:r>
              <a:rPr lang="en-US" sz="3499"/>
              <a:t>Click to edit subtitle</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0"/>
        <p:cNvGrpSpPr/>
        <p:nvPr/>
      </p:nvGrpSpPr>
      <p:grpSpPr>
        <a:xfrm>
          <a:off x="0" y="0"/>
          <a:ext cx="0" cy="0"/>
          <a:chOff x="0" y="0"/>
          <a:chExt cx="0" cy="0"/>
        </a:xfrm>
      </p:grpSpPr>
      <p:sp>
        <p:nvSpPr>
          <p:cNvPr id="71" name="Google Shape;71;p9"/>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9"/>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73" name="Google Shape;73;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6"/>
        <p:cNvGrpSpPr/>
        <p:nvPr/>
      </p:nvGrpSpPr>
      <p:grpSpPr>
        <a:xfrm>
          <a:off x="0" y="0"/>
          <a:ext cx="0" cy="0"/>
          <a:chOff x="0" y="0"/>
          <a:chExt cx="0" cy="0"/>
        </a:xfrm>
      </p:grpSpPr>
      <p:sp>
        <p:nvSpPr>
          <p:cNvPr id="77" name="Google Shape;77;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0"/>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79" name="Google Shape;79;p10"/>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80" name="Google Shape;80;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1.jpg"/><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6B00"/>
        </a:solidFill>
        <a:effectLst/>
      </p:bgPr>
    </p:bg>
    <p:spTree>
      <p:nvGrpSpPr>
        <p:cNvPr id="1" name="Shape 126"/>
        <p:cNvGrpSpPr/>
        <p:nvPr/>
      </p:nvGrpSpPr>
      <p:grpSpPr>
        <a:xfrm>
          <a:off x="0" y="0"/>
          <a:ext cx="0" cy="0"/>
          <a:chOff x="0" y="0"/>
          <a:chExt cx="0" cy="0"/>
        </a:xfrm>
      </p:grpSpPr>
      <p:pic>
        <p:nvPicPr>
          <p:cNvPr id="127" name="Google Shape;127;p17"/>
          <p:cNvPicPr preferRelativeResize="0"/>
          <p:nvPr/>
        </p:nvPicPr>
        <p:blipFill>
          <a:blip r:embed="rId3">
            <a:alphaModFix/>
          </a:blip>
          <a:stretch>
            <a:fillRect/>
          </a:stretch>
        </p:blipFill>
        <p:spPr>
          <a:xfrm>
            <a:off x="0" y="2331372"/>
            <a:ext cx="5773224" cy="7955627"/>
          </a:xfrm>
          <a:prstGeom prst="rect">
            <a:avLst/>
          </a:prstGeom>
          <a:noFill/>
          <a:ln>
            <a:noFill/>
          </a:ln>
        </p:spPr>
      </p:pic>
      <p:pic>
        <p:nvPicPr>
          <p:cNvPr id="128" name="Google Shape;128;p17"/>
          <p:cNvPicPr preferRelativeResize="0"/>
          <p:nvPr/>
        </p:nvPicPr>
        <p:blipFill>
          <a:blip r:embed="rId4">
            <a:alphaModFix/>
          </a:blip>
          <a:stretch>
            <a:fillRect/>
          </a:stretch>
        </p:blipFill>
        <p:spPr>
          <a:xfrm>
            <a:off x="12514775" y="2289815"/>
            <a:ext cx="5773224" cy="7955636"/>
          </a:xfrm>
          <a:prstGeom prst="rect">
            <a:avLst/>
          </a:prstGeom>
          <a:noFill/>
          <a:ln>
            <a:noFill/>
          </a:ln>
        </p:spPr>
      </p:pic>
      <p:grpSp>
        <p:nvGrpSpPr>
          <p:cNvPr id="129" name="Google Shape;129;p17"/>
          <p:cNvGrpSpPr/>
          <p:nvPr/>
        </p:nvGrpSpPr>
        <p:grpSpPr>
          <a:xfrm>
            <a:off x="11167539" y="7330589"/>
            <a:ext cx="6522077" cy="1927711"/>
            <a:chOff x="0" y="-38100"/>
            <a:chExt cx="1717749" cy="507710"/>
          </a:xfrm>
        </p:grpSpPr>
        <p:sp>
          <p:nvSpPr>
            <p:cNvPr id="130" name="Google Shape;130;p17"/>
            <p:cNvSpPr/>
            <p:nvPr/>
          </p:nvSpPr>
          <p:spPr>
            <a:xfrm>
              <a:off x="0" y="0"/>
              <a:ext cx="1717749" cy="469610"/>
            </a:xfrm>
            <a:custGeom>
              <a:avLst/>
              <a:gdLst/>
              <a:ahLst/>
              <a:cxnLst/>
              <a:rect l="l" t="t" r="r" b="b"/>
              <a:pathLst>
                <a:path w="1717749" h="469610" extrusionOk="0">
                  <a:moveTo>
                    <a:pt x="0" y="0"/>
                  </a:moveTo>
                  <a:lnTo>
                    <a:pt x="1717749" y="0"/>
                  </a:lnTo>
                  <a:lnTo>
                    <a:pt x="1717749" y="469610"/>
                  </a:lnTo>
                  <a:lnTo>
                    <a:pt x="0" y="469610"/>
                  </a:lnTo>
                  <a:close/>
                </a:path>
              </a:pathLst>
            </a:custGeom>
            <a:solidFill>
              <a:srgbClr val="232222"/>
            </a:solidFill>
            <a:ln>
              <a:noFill/>
            </a:ln>
          </p:spPr>
        </p:sp>
        <p:sp>
          <p:nvSpPr>
            <p:cNvPr id="131" name="Google Shape;131;p17"/>
            <p:cNvSpPr txBox="1"/>
            <p:nvPr/>
          </p:nvSpPr>
          <p:spPr>
            <a:xfrm>
              <a:off x="0" y="-38100"/>
              <a:ext cx="1717749" cy="50771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32" name="Google Shape;132;p17"/>
          <p:cNvSpPr txBox="1"/>
          <p:nvPr/>
        </p:nvSpPr>
        <p:spPr>
          <a:xfrm>
            <a:off x="11955389" y="7644463"/>
            <a:ext cx="4946400" cy="1292662"/>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3000" b="1">
                <a:solidFill>
                  <a:schemeClr val="bg1">
                    <a:lumMod val="95000"/>
                  </a:schemeClr>
                </a:solidFill>
              </a:rPr>
              <a:t>Ng</a:t>
            </a:r>
            <a:r>
              <a:rPr lang="vi-VN" sz="3000" b="1">
                <a:solidFill>
                  <a:schemeClr val="bg1">
                    <a:lumMod val="95000"/>
                  </a:schemeClr>
                </a:solidFill>
              </a:rPr>
              <a:t>ư</a:t>
            </a:r>
            <a:r>
              <a:rPr lang="en-US" sz="3000" b="1">
                <a:solidFill>
                  <a:schemeClr val="bg1">
                    <a:lumMod val="95000"/>
                  </a:schemeClr>
                </a:solidFill>
              </a:rPr>
              <a:t>ời soạn:Nguyễn Duy Thành</a:t>
            </a:r>
            <a:endParaRPr sz="3000" b="1">
              <a:solidFill>
                <a:schemeClr val="bg1">
                  <a:lumMod val="95000"/>
                </a:schemeClr>
              </a:solidFill>
            </a:endParaRPr>
          </a:p>
        </p:txBody>
      </p:sp>
      <p:pic>
        <p:nvPicPr>
          <p:cNvPr id="133" name="Google Shape;133;p17"/>
          <p:cNvPicPr preferRelativeResize="0"/>
          <p:nvPr/>
        </p:nvPicPr>
        <p:blipFill>
          <a:blip r:embed="rId5">
            <a:alphaModFix/>
          </a:blip>
          <a:stretch>
            <a:fillRect/>
          </a:stretch>
        </p:blipFill>
        <p:spPr>
          <a:xfrm>
            <a:off x="5003800" y="0"/>
            <a:ext cx="8280400" cy="10287000"/>
          </a:xfrm>
          <a:prstGeom prst="rect">
            <a:avLst/>
          </a:prstGeom>
          <a:noFill/>
          <a:ln>
            <a:noFill/>
          </a:ln>
        </p:spPr>
      </p:pic>
      <p:grpSp>
        <p:nvGrpSpPr>
          <p:cNvPr id="134" name="Google Shape;134;p17"/>
          <p:cNvGrpSpPr/>
          <p:nvPr/>
        </p:nvGrpSpPr>
        <p:grpSpPr>
          <a:xfrm>
            <a:off x="598383" y="3725354"/>
            <a:ext cx="6522315" cy="1927724"/>
            <a:chOff x="0" y="-38100"/>
            <a:chExt cx="1717800" cy="507710"/>
          </a:xfrm>
        </p:grpSpPr>
        <p:sp>
          <p:nvSpPr>
            <p:cNvPr id="135" name="Google Shape;135;p17"/>
            <p:cNvSpPr/>
            <p:nvPr/>
          </p:nvSpPr>
          <p:spPr>
            <a:xfrm>
              <a:off x="0" y="0"/>
              <a:ext cx="1717749" cy="469610"/>
            </a:xfrm>
            <a:custGeom>
              <a:avLst/>
              <a:gdLst/>
              <a:ahLst/>
              <a:cxnLst/>
              <a:rect l="l" t="t" r="r" b="b"/>
              <a:pathLst>
                <a:path w="1717749" h="469610" extrusionOk="0">
                  <a:moveTo>
                    <a:pt x="0" y="0"/>
                  </a:moveTo>
                  <a:lnTo>
                    <a:pt x="1717749" y="0"/>
                  </a:lnTo>
                  <a:lnTo>
                    <a:pt x="1717749" y="469610"/>
                  </a:lnTo>
                  <a:lnTo>
                    <a:pt x="0" y="469610"/>
                  </a:lnTo>
                  <a:close/>
                </a:path>
              </a:pathLst>
            </a:custGeom>
            <a:solidFill>
              <a:srgbClr val="232222"/>
            </a:solidFill>
            <a:ln>
              <a:noFill/>
            </a:ln>
          </p:spPr>
        </p:sp>
        <p:sp>
          <p:nvSpPr>
            <p:cNvPr id="136" name="Google Shape;136;p17"/>
            <p:cNvSpPr txBox="1"/>
            <p:nvPr/>
          </p:nvSpPr>
          <p:spPr>
            <a:xfrm>
              <a:off x="0" y="-38100"/>
              <a:ext cx="1717800" cy="5076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37" name="Google Shape;137;p17"/>
          <p:cNvSpPr txBox="1"/>
          <p:nvPr/>
        </p:nvSpPr>
        <p:spPr>
          <a:xfrm>
            <a:off x="1386234" y="4039229"/>
            <a:ext cx="4946400" cy="1874359"/>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US" sz="8700" b="1">
                <a:solidFill>
                  <a:srgbClr val="FFFFFF"/>
                </a:solidFill>
                <a:latin typeface="League Spartan"/>
                <a:sym typeface="League Spartan"/>
              </a:rPr>
              <a:t>PIN</a:t>
            </a:r>
            <a:endParaRPr sz="8700" b="1"/>
          </a:p>
        </p:txBody>
      </p:sp>
      <p:sp>
        <p:nvSpPr>
          <p:cNvPr id="138" name="Google Shape;138;p17"/>
          <p:cNvSpPr txBox="1"/>
          <p:nvPr/>
        </p:nvSpPr>
        <p:spPr>
          <a:xfrm>
            <a:off x="598383" y="317277"/>
            <a:ext cx="17091300" cy="3309300"/>
          </a:xfrm>
          <a:prstGeom prst="rect">
            <a:avLst/>
          </a:prstGeom>
          <a:noFill/>
          <a:ln>
            <a:noFill/>
          </a:ln>
        </p:spPr>
        <p:txBody>
          <a:bodyPr spcFirstLastPara="1" wrap="square" lIns="0" tIns="0" rIns="0" bIns="0" anchor="t" anchorCtr="0">
            <a:spAutoFit/>
          </a:bodyPr>
          <a:lstStyle/>
          <a:p>
            <a:pPr marL="0" marR="0" lvl="0" indent="0" algn="ctr" rtl="0">
              <a:lnSpc>
                <a:spcPct val="140005"/>
              </a:lnSpc>
              <a:spcBef>
                <a:spcPts val="0"/>
              </a:spcBef>
              <a:spcAft>
                <a:spcPts val="0"/>
              </a:spcAft>
              <a:buNone/>
            </a:pPr>
            <a:r>
              <a:rPr lang="en-US" sz="15000">
                <a:latin typeface="League Spartan ExtraBold"/>
                <a:ea typeface="League Spartan ExtraBold"/>
                <a:cs typeface="League Spartan ExtraBold"/>
                <a:sym typeface="League Spartan ExtraBold"/>
              </a:rPr>
              <a:t>Trình bày ch</a:t>
            </a:r>
            <a:r>
              <a:rPr lang="vi-VN" sz="15000">
                <a:latin typeface="League Spartan ExtraBold"/>
                <a:ea typeface="League Spartan ExtraBold"/>
                <a:cs typeface="League Spartan ExtraBold"/>
                <a:sym typeface="League Spartan ExtraBold"/>
              </a:rPr>
              <a:t>ư</a:t>
            </a:r>
            <a:r>
              <a:rPr lang="en-US" sz="15000">
                <a:latin typeface="League Spartan ExtraBold"/>
                <a:ea typeface="League Spartan ExtraBold"/>
                <a:cs typeface="League Spartan ExtraBold"/>
                <a:sym typeface="League Spartan ExtraBold"/>
              </a:rPr>
              <a:t>ơng 2</a:t>
            </a:r>
            <a:endParaRPr sz="15000">
              <a:latin typeface="League Spartan ExtraBold"/>
              <a:ea typeface="League Spartan ExtraBold"/>
              <a:cs typeface="League Spartan ExtraBold"/>
              <a:sym typeface="League Spartan Extra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4F4"/>
        </a:solidFill>
        <a:effectLst/>
      </p:bgPr>
    </p:bg>
    <p:spTree>
      <p:nvGrpSpPr>
        <p:cNvPr id="1" name="Shape 156"/>
        <p:cNvGrpSpPr/>
        <p:nvPr/>
      </p:nvGrpSpPr>
      <p:grpSpPr>
        <a:xfrm>
          <a:off x="0" y="0"/>
          <a:ext cx="0" cy="0"/>
          <a:chOff x="0" y="0"/>
          <a:chExt cx="0" cy="0"/>
        </a:xfrm>
      </p:grpSpPr>
      <p:sp>
        <p:nvSpPr>
          <p:cNvPr id="157" name="Google Shape;157;p19"/>
          <p:cNvSpPr txBox="1"/>
          <p:nvPr/>
        </p:nvSpPr>
        <p:spPr>
          <a:xfrm>
            <a:off x="1028700" y="147637"/>
            <a:ext cx="5972100" cy="1846659"/>
          </a:xfrm>
          <a:prstGeom prst="rect">
            <a:avLst/>
          </a:prstGeom>
          <a:noFill/>
          <a:ln>
            <a:noFill/>
          </a:ln>
        </p:spPr>
        <p:txBody>
          <a:bodyPr spcFirstLastPara="1" wrap="square" lIns="0" tIns="0" rIns="0" bIns="0" anchor="t" anchorCtr="0">
            <a:spAutoFit/>
          </a:bodyPr>
          <a:lstStyle/>
          <a:p>
            <a:pPr>
              <a:spcAft>
                <a:spcPct val="0"/>
              </a:spcAft>
            </a:pPr>
            <a:r>
              <a:rPr lang="en-US" sz="6000" b="1"/>
              <a:t>Hệ thống sạc pin ô tô điện</a:t>
            </a:r>
          </a:p>
        </p:txBody>
      </p:sp>
      <p:sp>
        <p:nvSpPr>
          <p:cNvPr id="158" name="Google Shape;158;p19"/>
          <p:cNvSpPr txBox="1"/>
          <p:nvPr/>
        </p:nvSpPr>
        <p:spPr>
          <a:xfrm>
            <a:off x="1028700" y="2330131"/>
            <a:ext cx="6802500" cy="7694414"/>
          </a:xfrm>
          <a:prstGeom prst="rect">
            <a:avLst/>
          </a:prstGeom>
          <a:noFill/>
          <a:ln>
            <a:noFill/>
          </a:ln>
        </p:spPr>
        <p:txBody>
          <a:bodyPr spcFirstLastPara="1" wrap="square" lIns="0" tIns="0" rIns="0" bIns="0" anchor="t" anchorCtr="0">
            <a:spAutoFit/>
          </a:bodyPr>
          <a:lstStyle/>
          <a:p>
            <a:r>
              <a:rPr lang="vi-VN" sz="2000"/>
              <a:t>Chức năng:</a:t>
            </a:r>
          </a:p>
          <a:p>
            <a:endParaRPr lang="vi-VN" sz="2000"/>
          </a:p>
          <a:p>
            <a:pPr>
              <a:buFont typeface="Arial" panose="020B0604020202020204"/>
              <a:buChar char="•"/>
            </a:pPr>
            <a:r>
              <a:rPr lang="vi-VN" sz="2000"/>
              <a:t>Nạp điện cho pin từ nguồn ngoài.</a:t>
            </a:r>
          </a:p>
          <a:p>
            <a:pPr>
              <a:buFont typeface="Arial" panose="020B0604020202020204"/>
              <a:buChar char="•"/>
            </a:pPr>
            <a:endParaRPr lang="vi-VN" sz="2000"/>
          </a:p>
          <a:p>
            <a:pPr>
              <a:buFont typeface="Arial" panose="020B0604020202020204"/>
              <a:buChar char="•"/>
            </a:pPr>
            <a:r>
              <a:rPr lang="vi-VN" sz="2000"/>
              <a:t>Bảo vệ và tối ưu tuổi thọ pin.</a:t>
            </a:r>
          </a:p>
          <a:p>
            <a:r>
              <a:rPr lang="vi-VN" sz="2000"/>
              <a:t>Thành phần chính:</a:t>
            </a:r>
          </a:p>
          <a:p>
            <a:endParaRPr lang="vi-VN" sz="2000"/>
          </a:p>
          <a:p>
            <a:pPr>
              <a:buFont typeface="Arial" panose="020B0604020202020204"/>
              <a:buChar char="•"/>
            </a:pPr>
            <a:r>
              <a:rPr lang="vi-VN" sz="2000"/>
              <a:t>Nguồn điện: AC (sạc chậm), DC (sạc nhanh).</a:t>
            </a:r>
          </a:p>
          <a:p>
            <a:pPr>
              <a:buFont typeface="Arial" panose="020B0604020202020204"/>
              <a:buChar char="•"/>
            </a:pPr>
            <a:endParaRPr lang="vi-VN" sz="2000"/>
          </a:p>
          <a:p>
            <a:pPr>
              <a:buFont typeface="Arial" panose="020B0604020202020204"/>
              <a:buChar char="•"/>
            </a:pPr>
            <a:r>
              <a:rPr lang="vi-VN" sz="2000"/>
              <a:t>Bộ sạc (OBC): đổi AC → DC, điều chỉnh dòng/áp.</a:t>
            </a:r>
          </a:p>
          <a:p>
            <a:pPr>
              <a:buFont typeface="Arial" panose="020B0604020202020204"/>
              <a:buChar char="•"/>
            </a:pPr>
            <a:endParaRPr lang="vi-VN" sz="2000"/>
          </a:p>
          <a:p>
            <a:pPr>
              <a:buFont typeface="Arial" panose="020B0604020202020204"/>
              <a:buChar char="•"/>
            </a:pPr>
            <a:r>
              <a:rPr lang="vi-VN" sz="2000"/>
              <a:t>BMS (quản lý pin): giám sát, cân bằng cell, bảo vệ an toàn.</a:t>
            </a:r>
          </a:p>
          <a:p>
            <a:pPr>
              <a:buFont typeface="Arial" panose="020B0604020202020204"/>
              <a:buChar char="•"/>
            </a:pPr>
            <a:endParaRPr lang="vi-VN" sz="2000"/>
          </a:p>
          <a:p>
            <a:pPr>
              <a:buFont typeface="Arial" panose="020B0604020202020204"/>
              <a:buChar char="•"/>
            </a:pPr>
            <a:r>
              <a:rPr lang="vi-VN" sz="2000"/>
              <a:t>Cổng sạc &amp; giắc cắm: chuẩn Type 1, Type 2, CCS…</a:t>
            </a:r>
          </a:p>
          <a:p>
            <a:pPr>
              <a:buFont typeface="Arial" panose="020B0604020202020204"/>
              <a:buChar char="•"/>
            </a:pPr>
            <a:endParaRPr lang="vi-VN" sz="2000"/>
          </a:p>
          <a:p>
            <a:pPr>
              <a:buFont typeface="Arial" panose="020B0604020202020204"/>
              <a:buChar char="•"/>
            </a:pPr>
            <a:r>
              <a:rPr lang="vi-VN" sz="2000"/>
              <a:t>Bộ DC/DC: hạ áp nuôi hệ thống điện phụ.</a:t>
            </a:r>
          </a:p>
          <a:p>
            <a:r>
              <a:rPr lang="vi-VN" sz="2000"/>
              <a:t>Các phương pháp sạc:</a:t>
            </a:r>
          </a:p>
          <a:p>
            <a:endParaRPr lang="vi-VN" sz="2000"/>
          </a:p>
          <a:p>
            <a:pPr>
              <a:buFont typeface="Arial" panose="020B0604020202020204"/>
              <a:buChar char="•"/>
            </a:pPr>
            <a:r>
              <a:rPr lang="vi-VN" sz="2000"/>
              <a:t>Sạc chậm (AC): 6–12 giờ, tiện cho sạc tại nhà.</a:t>
            </a:r>
          </a:p>
          <a:p>
            <a:pPr>
              <a:buFont typeface="Arial" panose="020B0604020202020204"/>
              <a:buChar char="•"/>
            </a:pPr>
            <a:endParaRPr lang="vi-VN" sz="2000"/>
          </a:p>
          <a:p>
            <a:pPr>
              <a:buFont typeface="Arial" panose="020B0604020202020204"/>
              <a:buChar char="•"/>
            </a:pPr>
            <a:r>
              <a:rPr lang="vi-VN" sz="2000"/>
              <a:t>Sạc nhanh (DC): 30–60 phút đạt ~80%.</a:t>
            </a:r>
          </a:p>
          <a:p>
            <a:pPr>
              <a:buFont typeface="Arial" panose="020B0604020202020204"/>
              <a:buChar char="•"/>
            </a:pPr>
            <a:endParaRPr lang="vi-VN" sz="2000"/>
          </a:p>
          <a:p>
            <a:pPr>
              <a:buFont typeface="Arial" panose="020B0604020202020204"/>
              <a:buChar char="•"/>
            </a:pPr>
            <a:r>
              <a:rPr lang="vi-VN" sz="2000"/>
              <a:t>Sạc không dây: tiện lợi, hiệu suất thấp hơn.</a:t>
            </a:r>
          </a:p>
          <a:p>
            <a:r>
              <a:rPr lang="vi-VN" sz="2000"/>
              <a:t>Quy trình: Cắm giắc → giao tiếp xe – trạm → BMS điều khiển → pin đầy → tự ngắt</a:t>
            </a:r>
            <a:endParaRPr sz="2000"/>
          </a:p>
        </p:txBody>
      </p:sp>
      <p:pic>
        <p:nvPicPr>
          <p:cNvPr id="159" name="Google Shape;159;p19"/>
          <p:cNvPicPr preferRelativeResize="0"/>
          <p:nvPr/>
        </p:nvPicPr>
        <p:blipFill>
          <a:blip r:embed="rId3">
            <a:alphaModFix/>
          </a:blip>
          <a:stretch>
            <a:fillRect/>
          </a:stretch>
        </p:blipFill>
        <p:spPr>
          <a:xfrm>
            <a:off x="8812450" y="0"/>
            <a:ext cx="8445500" cy="10287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6B00"/>
        </a:solidFill>
        <a:effectLst/>
      </p:bgPr>
    </p:bg>
    <p:spTree>
      <p:nvGrpSpPr>
        <p:cNvPr id="1" name="Shape 163"/>
        <p:cNvGrpSpPr/>
        <p:nvPr/>
      </p:nvGrpSpPr>
      <p:grpSpPr>
        <a:xfrm>
          <a:off x="0" y="0"/>
          <a:ext cx="0" cy="0"/>
          <a:chOff x="0" y="0"/>
          <a:chExt cx="0" cy="0"/>
        </a:xfrm>
      </p:grpSpPr>
      <p:grpSp>
        <p:nvGrpSpPr>
          <p:cNvPr id="164" name="Google Shape;164;p20"/>
          <p:cNvGrpSpPr/>
          <p:nvPr/>
        </p:nvGrpSpPr>
        <p:grpSpPr>
          <a:xfrm>
            <a:off x="0" y="-144662"/>
            <a:ext cx="18288118" cy="10431728"/>
            <a:chOff x="0" y="-38100"/>
            <a:chExt cx="4816592" cy="2747433"/>
          </a:xfrm>
        </p:grpSpPr>
        <p:sp>
          <p:nvSpPr>
            <p:cNvPr id="165" name="Google Shape;165;p20"/>
            <p:cNvSpPr/>
            <p:nvPr/>
          </p:nvSpPr>
          <p:spPr>
            <a:xfrm>
              <a:off x="0" y="0"/>
              <a:ext cx="4816592" cy="2709333"/>
            </a:xfrm>
            <a:custGeom>
              <a:avLst/>
              <a:gdLst/>
              <a:ahLst/>
              <a:cxnLst/>
              <a:rect l="l" t="t" r="r" b="b"/>
              <a:pathLst>
                <a:path w="4816592" h="2709333" extrusionOk="0">
                  <a:moveTo>
                    <a:pt x="0" y="0"/>
                  </a:moveTo>
                  <a:lnTo>
                    <a:pt x="4816592" y="0"/>
                  </a:lnTo>
                  <a:lnTo>
                    <a:pt x="4816592" y="2709333"/>
                  </a:lnTo>
                  <a:lnTo>
                    <a:pt x="0" y="2709333"/>
                  </a:lnTo>
                  <a:close/>
                </a:path>
              </a:pathLst>
            </a:custGeom>
            <a:solidFill>
              <a:srgbClr val="000000">
                <a:alpha val="0"/>
              </a:srgbClr>
            </a:solidFill>
            <a:ln w="476250" cap="sq" cmpd="sng">
              <a:solidFill>
                <a:srgbClr val="FFFFFF"/>
              </a:solidFill>
              <a:prstDash val="solid"/>
              <a:miter lim="8000"/>
              <a:headEnd type="none" w="sm" len="sm"/>
              <a:tailEnd type="none" w="sm" len="sm"/>
            </a:ln>
          </p:spPr>
        </p:sp>
        <p:sp>
          <p:nvSpPr>
            <p:cNvPr id="166" name="Google Shape;166;p20"/>
            <p:cNvSpPr txBox="1"/>
            <p:nvPr/>
          </p:nvSpPr>
          <p:spPr>
            <a:xfrm>
              <a:off x="0" y="-38100"/>
              <a:ext cx="4816500" cy="27474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67" name="Google Shape;167;p20"/>
          <p:cNvSpPr txBox="1"/>
          <p:nvPr/>
        </p:nvSpPr>
        <p:spPr>
          <a:xfrm>
            <a:off x="500062" y="2163682"/>
            <a:ext cx="17573625" cy="7894469"/>
          </a:xfrm>
          <a:prstGeom prst="rect">
            <a:avLst/>
          </a:prstGeom>
          <a:noFill/>
          <a:ln>
            <a:noFill/>
          </a:ln>
        </p:spPr>
        <p:txBody>
          <a:bodyPr spcFirstLastPara="1" wrap="square" lIns="0" tIns="0" rIns="0" bIns="0" anchor="t" anchorCtr="0">
            <a:spAutoFit/>
          </a:bodyPr>
          <a:lstStyle/>
          <a:p>
            <a:pPr>
              <a:buFont typeface="Arial" panose="020B0604020202020204"/>
              <a:buChar char="•"/>
            </a:pPr>
            <a:r>
              <a:rPr lang="vi-VN" sz="1900"/>
              <a:t>Khái niệm: Pin (Battery) là bộ phận lưu trữ và cung cấp năng lượng điện cho động cơ điện và các hệ thống trên xe.</a:t>
            </a:r>
          </a:p>
          <a:p>
            <a:pPr>
              <a:buFont typeface="Arial" panose="020B0604020202020204"/>
              <a:buChar char="•"/>
            </a:pPr>
            <a:endParaRPr lang="vi-VN" sz="1900"/>
          </a:p>
          <a:p>
            <a:pPr>
              <a:buFont typeface="Arial" panose="020B0604020202020204"/>
              <a:buChar char="•"/>
            </a:pPr>
            <a:r>
              <a:rPr lang="vi-VN" sz="1900"/>
              <a:t>Vai trò:</a:t>
            </a:r>
          </a:p>
          <a:p>
            <a:pPr>
              <a:buFont typeface="Arial" panose="020B0604020202020204"/>
              <a:buChar char="•"/>
            </a:pPr>
            <a:endParaRPr lang="vi-VN" sz="1900"/>
          </a:p>
          <a:p>
            <a:pPr lvl="1">
              <a:buFont typeface="Arial" panose="020B0604020202020204"/>
              <a:buChar char="◦"/>
            </a:pPr>
            <a:r>
              <a:rPr lang="vi-VN" sz="1900"/>
              <a:t>Nguồn năng lượng chính thay cho nhiên liệu xăng/dầu.</a:t>
            </a:r>
          </a:p>
          <a:p>
            <a:pPr lvl="1">
              <a:buFont typeface="Arial" panose="020B0604020202020204"/>
              <a:buChar char="◦"/>
            </a:pPr>
            <a:endParaRPr lang="vi-VN" sz="1900"/>
          </a:p>
          <a:p>
            <a:pPr lvl="1">
              <a:buFont typeface="Arial" panose="020B0604020202020204"/>
              <a:buChar char="◦"/>
            </a:pPr>
            <a:r>
              <a:rPr lang="vi-VN" sz="1900"/>
              <a:t>Quyết định quãng đường di chuyển, công suất và hiệu suất xe.</a:t>
            </a:r>
          </a:p>
          <a:p>
            <a:pPr lvl="1">
              <a:buFont typeface="Arial" panose="020B0604020202020204"/>
              <a:buChar char="◦"/>
            </a:pPr>
            <a:endParaRPr lang="vi-VN" sz="1900"/>
          </a:p>
          <a:p>
            <a:pPr lvl="1">
              <a:buFont typeface="Arial" panose="020B0604020202020204"/>
              <a:buChar char="◦"/>
            </a:pPr>
            <a:r>
              <a:rPr lang="vi-VN" sz="1900"/>
              <a:t>Ảnh hưởng trực tiếp đến giá thành và tuổi thọ của ô tô điện.</a:t>
            </a:r>
          </a:p>
          <a:p>
            <a:pPr lvl="1">
              <a:buFont typeface="Arial" panose="020B0604020202020204"/>
              <a:buChar char="◦"/>
            </a:pPr>
            <a:endParaRPr lang="vi-VN" sz="1900"/>
          </a:p>
          <a:p>
            <a:pPr>
              <a:buFont typeface="Arial" panose="020B0604020202020204"/>
              <a:buChar char="•"/>
            </a:pPr>
            <a:r>
              <a:rPr lang="vi-VN" sz="1900"/>
              <a:t>Loại pin sử dụng phổ biến:</a:t>
            </a:r>
          </a:p>
          <a:p>
            <a:pPr>
              <a:buFont typeface="Arial" panose="020B0604020202020204"/>
              <a:buChar char="•"/>
            </a:pPr>
            <a:endParaRPr lang="vi-VN" sz="1900"/>
          </a:p>
          <a:p>
            <a:pPr lvl="1">
              <a:buFont typeface="Arial" panose="020B0604020202020204"/>
              <a:buChar char="◦"/>
            </a:pPr>
            <a:r>
              <a:rPr lang="vi-VN" sz="1900"/>
              <a:t>Pin Lithium-ion (Li-ion): nhẹ, dung lượng cao, tuổi thọ tốt → được dùng nhiều nhất hiện nay.</a:t>
            </a:r>
          </a:p>
          <a:p>
            <a:pPr lvl="1">
              <a:buFont typeface="Arial" panose="020B0604020202020204"/>
              <a:buChar char="◦"/>
            </a:pPr>
            <a:endParaRPr lang="vi-VN" sz="1900"/>
          </a:p>
          <a:p>
            <a:pPr lvl="1">
              <a:buFont typeface="Arial" panose="020B0604020202020204"/>
              <a:buChar char="◦"/>
            </a:pPr>
            <a:r>
              <a:rPr lang="vi-VN" sz="1900"/>
              <a:t>Pin LFP (Lithium Iron Phosphate): bền, an toàn, giá thấp hơn nhưng mật độ năng lượng thấp.</a:t>
            </a:r>
          </a:p>
          <a:p>
            <a:pPr lvl="1">
              <a:buFont typeface="Arial" panose="020B0604020202020204"/>
              <a:buChar char="◦"/>
            </a:pPr>
            <a:endParaRPr lang="vi-VN" sz="1900"/>
          </a:p>
          <a:p>
            <a:pPr lvl="1">
              <a:buFont typeface="Arial" panose="020B0604020202020204"/>
              <a:buChar char="◦"/>
            </a:pPr>
            <a:r>
              <a:rPr lang="vi-VN" sz="1900"/>
              <a:t>Ngoài ra còn có pin thể rắn (Solid-state, đang nghiên cứu) hứa hẹn dung lượng cao và an toàn hơn.</a:t>
            </a:r>
          </a:p>
          <a:p>
            <a:pPr lvl="1">
              <a:buFont typeface="Arial" panose="020B0604020202020204"/>
              <a:buChar char="◦"/>
            </a:pPr>
            <a:endParaRPr lang="vi-VN" sz="1900"/>
          </a:p>
          <a:p>
            <a:pPr>
              <a:buFont typeface="Arial" panose="020B0604020202020204"/>
              <a:buChar char="•"/>
            </a:pPr>
            <a:r>
              <a:rPr lang="vi-VN" sz="1900"/>
              <a:t>Cấu tạo cơ bản: Gồm nhiều cell pin ghép thành module, sau đó kết hợp thành pack pin để cung cấp điện áp cao (200V – 800V).</a:t>
            </a:r>
          </a:p>
          <a:p>
            <a:pPr>
              <a:buFont typeface="Arial" panose="020B0604020202020204"/>
              <a:buChar char="•"/>
            </a:pPr>
            <a:endParaRPr lang="vi-VN" sz="1900"/>
          </a:p>
          <a:p>
            <a:pPr>
              <a:buFont typeface="Arial" panose="020B0604020202020204"/>
              <a:buChar char="•"/>
            </a:pPr>
            <a:r>
              <a:rPr lang="vi-VN" sz="1900"/>
              <a:t>Yếu tố ảnh hưởng đến pin:</a:t>
            </a:r>
          </a:p>
          <a:p>
            <a:pPr>
              <a:buFont typeface="Arial" panose="020B0604020202020204"/>
              <a:buChar char="•"/>
            </a:pPr>
            <a:endParaRPr lang="vi-VN" sz="1900"/>
          </a:p>
          <a:p>
            <a:pPr lvl="1">
              <a:buFont typeface="Arial" panose="020B0604020202020204"/>
              <a:buChar char="◦"/>
            </a:pPr>
            <a:r>
              <a:rPr lang="vi-VN" sz="1900"/>
              <a:t>Nhiệt độ làm việc.</a:t>
            </a:r>
          </a:p>
          <a:p>
            <a:pPr lvl="1">
              <a:buFont typeface="Arial" panose="020B0604020202020204"/>
              <a:buChar char="◦"/>
            </a:pPr>
            <a:endParaRPr lang="vi-VN" sz="1900"/>
          </a:p>
          <a:p>
            <a:pPr lvl="1">
              <a:buFont typeface="Arial" panose="020B0604020202020204"/>
              <a:buChar char="◦"/>
            </a:pPr>
            <a:r>
              <a:rPr lang="vi-VN" sz="1900"/>
              <a:t>Chu kỳ sạc/xả.</a:t>
            </a:r>
          </a:p>
          <a:p>
            <a:pPr lvl="1">
              <a:buFont typeface="Arial" panose="020B0604020202020204"/>
              <a:buChar char="◦"/>
            </a:pPr>
            <a:endParaRPr lang="vi-VN" sz="1900"/>
          </a:p>
          <a:p>
            <a:pPr lvl="1">
              <a:buFont typeface="Arial" panose="020B0604020202020204"/>
              <a:buChar char="◦"/>
            </a:pPr>
            <a:r>
              <a:rPr lang="vi-VN" sz="1900"/>
              <a:t>Cách sử dụng (sạc nhanh, xả sâu thường xuyên sẽ giảm tuổi thọ).</a:t>
            </a:r>
          </a:p>
        </p:txBody>
      </p:sp>
      <p:sp>
        <p:nvSpPr>
          <p:cNvPr id="168" name="Google Shape;168;p20"/>
          <p:cNvSpPr txBox="1"/>
          <p:nvPr/>
        </p:nvSpPr>
        <p:spPr>
          <a:xfrm>
            <a:off x="4996084" y="317023"/>
            <a:ext cx="8295600" cy="1846659"/>
          </a:xfrm>
          <a:prstGeom prst="rect">
            <a:avLst/>
          </a:prstGeom>
          <a:noFill/>
          <a:ln>
            <a:noFill/>
          </a:ln>
        </p:spPr>
        <p:txBody>
          <a:bodyPr spcFirstLastPara="1" wrap="square" lIns="0" tIns="0" rIns="0" bIns="0" anchor="t" anchorCtr="0">
            <a:spAutoFit/>
          </a:bodyPr>
          <a:lstStyle/>
          <a:p>
            <a:pPr>
              <a:spcAft>
                <a:spcPct val="0"/>
              </a:spcAft>
            </a:pPr>
            <a:r>
              <a:rPr lang="en-US" sz="6000" b="1"/>
              <a:t>Giới thiệu chung về Pin trên ô tô điện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1"/>
          <p:cNvPicPr preferRelativeResize="0"/>
          <p:nvPr/>
        </p:nvPicPr>
        <p:blipFill>
          <a:blip r:embed="rId3">
            <a:alphaModFix/>
          </a:blip>
          <a:stretch>
            <a:fillRect/>
          </a:stretch>
        </p:blipFill>
        <p:spPr>
          <a:xfrm>
            <a:off x="0" y="0"/>
            <a:ext cx="18288000" cy="10287000"/>
          </a:xfrm>
          <a:prstGeom prst="rect">
            <a:avLst/>
          </a:prstGeom>
          <a:noFill/>
          <a:ln>
            <a:noFill/>
          </a:ln>
        </p:spPr>
      </p:pic>
      <p:sp>
        <p:nvSpPr>
          <p:cNvPr id="174" name="Google Shape;174;p21"/>
          <p:cNvSpPr txBox="1"/>
          <p:nvPr/>
        </p:nvSpPr>
        <p:spPr>
          <a:xfrm>
            <a:off x="1028700" y="677443"/>
            <a:ext cx="16230600" cy="1538883"/>
          </a:xfrm>
          <a:prstGeom prst="rect">
            <a:avLst/>
          </a:prstGeom>
          <a:noFill/>
          <a:ln>
            <a:noFill/>
          </a:ln>
        </p:spPr>
        <p:txBody>
          <a:bodyPr spcFirstLastPara="1" wrap="square" lIns="0" tIns="0" rIns="0" bIns="0" anchor="t" anchorCtr="0">
            <a:spAutoFit/>
          </a:bodyPr>
          <a:lstStyle/>
          <a:p>
            <a:pPr>
              <a:spcAft>
                <a:spcPct val="0"/>
              </a:spcAft>
            </a:pPr>
            <a:r>
              <a:rPr lang="en-US" sz="5000" b="1"/>
              <a:t>Giới thiệu chung về hệ thống sạc ô tô điện</a:t>
            </a:r>
          </a:p>
          <a:p>
            <a:pPr marL="0" marR="0" lvl="0" indent="0" algn="ctr" rtl="0">
              <a:lnSpc>
                <a:spcPct val="100000"/>
              </a:lnSpc>
              <a:spcBef>
                <a:spcPts val="0"/>
              </a:spcBef>
              <a:spcAft>
                <a:spcPts val="0"/>
              </a:spcAft>
              <a:buNone/>
            </a:pPr>
            <a:endParaRPr sz="5000">
              <a:latin typeface="League Spartan ExtraBold"/>
              <a:ea typeface="League Spartan ExtraBold"/>
              <a:cs typeface="League Spartan ExtraBold"/>
              <a:sym typeface="League Spartan Extra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4F4"/>
        </a:solidFill>
        <a:effectLst/>
      </p:bgPr>
    </p:bg>
    <p:spTree>
      <p:nvGrpSpPr>
        <p:cNvPr id="1" name="Shape 317"/>
        <p:cNvGrpSpPr/>
        <p:nvPr/>
      </p:nvGrpSpPr>
      <p:grpSpPr>
        <a:xfrm>
          <a:off x="0" y="0"/>
          <a:ext cx="0" cy="0"/>
          <a:chOff x="0" y="0"/>
          <a:chExt cx="0" cy="0"/>
        </a:xfrm>
      </p:grpSpPr>
      <p:pic>
        <p:nvPicPr>
          <p:cNvPr id="318" name="Google Shape;318;p26"/>
          <p:cNvPicPr preferRelativeResize="0"/>
          <p:nvPr/>
        </p:nvPicPr>
        <p:blipFill rotWithShape="1">
          <a:blip r:embed="rId3">
            <a:alphaModFix/>
          </a:blip>
          <a:srcRect l="17424" r="17424"/>
          <a:stretch/>
        </p:blipFill>
        <p:spPr>
          <a:xfrm>
            <a:off x="7561200" y="8559"/>
            <a:ext cx="5363400" cy="5134941"/>
          </a:xfrm>
          <a:prstGeom prst="rect">
            <a:avLst/>
          </a:prstGeom>
          <a:noFill/>
          <a:ln>
            <a:noFill/>
          </a:ln>
        </p:spPr>
      </p:pic>
      <p:grpSp>
        <p:nvGrpSpPr>
          <p:cNvPr id="319" name="Google Shape;319;p26"/>
          <p:cNvGrpSpPr/>
          <p:nvPr/>
        </p:nvGrpSpPr>
        <p:grpSpPr>
          <a:xfrm>
            <a:off x="7561200" y="5006875"/>
            <a:ext cx="5354404" cy="5280125"/>
            <a:chOff x="0" y="-38100"/>
            <a:chExt cx="1493162" cy="1472448"/>
          </a:xfrm>
        </p:grpSpPr>
        <p:sp>
          <p:nvSpPr>
            <p:cNvPr id="320" name="Google Shape;320;p26"/>
            <p:cNvSpPr/>
            <p:nvPr/>
          </p:nvSpPr>
          <p:spPr>
            <a:xfrm>
              <a:off x="0" y="0"/>
              <a:ext cx="1493162" cy="1434348"/>
            </a:xfrm>
            <a:custGeom>
              <a:avLst/>
              <a:gdLst/>
              <a:ahLst/>
              <a:cxnLst/>
              <a:rect l="l" t="t" r="r" b="b"/>
              <a:pathLst>
                <a:path w="1493162" h="1434348" extrusionOk="0">
                  <a:moveTo>
                    <a:pt x="0" y="0"/>
                  </a:moveTo>
                  <a:lnTo>
                    <a:pt x="1493162" y="0"/>
                  </a:lnTo>
                  <a:lnTo>
                    <a:pt x="1493162" y="1434348"/>
                  </a:lnTo>
                  <a:lnTo>
                    <a:pt x="0" y="1434348"/>
                  </a:lnTo>
                  <a:close/>
                </a:path>
              </a:pathLst>
            </a:custGeom>
            <a:solidFill>
              <a:srgbClr val="FF6B00"/>
            </a:solidFill>
            <a:ln>
              <a:noFill/>
            </a:ln>
          </p:spPr>
        </p:sp>
        <p:sp>
          <p:nvSpPr>
            <p:cNvPr id="321" name="Google Shape;321;p26"/>
            <p:cNvSpPr txBox="1"/>
            <p:nvPr/>
          </p:nvSpPr>
          <p:spPr>
            <a:xfrm>
              <a:off x="0" y="-38100"/>
              <a:ext cx="1493162" cy="147244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22" name="Google Shape;322;p26"/>
          <p:cNvGrpSpPr/>
          <p:nvPr/>
        </p:nvGrpSpPr>
        <p:grpSpPr>
          <a:xfrm>
            <a:off x="12924600" y="-127154"/>
            <a:ext cx="5363400" cy="5270654"/>
            <a:chOff x="0" y="-38100"/>
            <a:chExt cx="1495670" cy="1469806"/>
          </a:xfrm>
        </p:grpSpPr>
        <p:sp>
          <p:nvSpPr>
            <p:cNvPr id="323" name="Google Shape;323;p26"/>
            <p:cNvSpPr/>
            <p:nvPr/>
          </p:nvSpPr>
          <p:spPr>
            <a:xfrm>
              <a:off x="0" y="0"/>
              <a:ext cx="1495670" cy="1431706"/>
            </a:xfrm>
            <a:custGeom>
              <a:avLst/>
              <a:gdLst/>
              <a:ahLst/>
              <a:cxnLst/>
              <a:rect l="l" t="t" r="r" b="b"/>
              <a:pathLst>
                <a:path w="1495670" h="1431706" extrusionOk="0">
                  <a:moveTo>
                    <a:pt x="0" y="0"/>
                  </a:moveTo>
                  <a:lnTo>
                    <a:pt x="1495670" y="0"/>
                  </a:lnTo>
                  <a:lnTo>
                    <a:pt x="1495670" y="1431706"/>
                  </a:lnTo>
                  <a:lnTo>
                    <a:pt x="0" y="1431706"/>
                  </a:lnTo>
                  <a:close/>
                </a:path>
              </a:pathLst>
            </a:custGeom>
            <a:solidFill>
              <a:srgbClr val="FF6B00"/>
            </a:solidFill>
            <a:ln>
              <a:noFill/>
            </a:ln>
          </p:spPr>
        </p:sp>
        <p:sp>
          <p:nvSpPr>
            <p:cNvPr id="324" name="Google Shape;324;p26"/>
            <p:cNvSpPr txBox="1"/>
            <p:nvPr/>
          </p:nvSpPr>
          <p:spPr>
            <a:xfrm>
              <a:off x="0" y="-38100"/>
              <a:ext cx="1495670" cy="1469806"/>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25" name="Google Shape;325;p26"/>
          <p:cNvPicPr preferRelativeResize="0"/>
          <p:nvPr/>
        </p:nvPicPr>
        <p:blipFill rotWithShape="1">
          <a:blip r:embed="rId4">
            <a:alphaModFix/>
          </a:blip>
          <a:srcRect l="15923" r="15922"/>
          <a:stretch/>
        </p:blipFill>
        <p:spPr>
          <a:xfrm>
            <a:off x="12915604" y="5143500"/>
            <a:ext cx="5372396" cy="5143500"/>
          </a:xfrm>
          <a:prstGeom prst="rect">
            <a:avLst/>
          </a:prstGeom>
          <a:noFill/>
          <a:ln>
            <a:noFill/>
          </a:ln>
        </p:spPr>
      </p:pic>
      <p:sp>
        <p:nvSpPr>
          <p:cNvPr id="328" name="Google Shape;328;p26"/>
          <p:cNvSpPr txBox="1"/>
          <p:nvPr/>
        </p:nvSpPr>
        <p:spPr>
          <a:xfrm>
            <a:off x="7561200" y="5279213"/>
            <a:ext cx="5345408" cy="4616648"/>
          </a:xfrm>
          <a:prstGeom prst="rect">
            <a:avLst/>
          </a:prstGeom>
          <a:noFill/>
          <a:ln>
            <a:noFill/>
          </a:ln>
        </p:spPr>
        <p:txBody>
          <a:bodyPr spcFirstLastPara="1" wrap="square" lIns="0" tIns="0" rIns="0" bIns="0" anchor="t" anchorCtr="0">
            <a:spAutoFit/>
          </a:bodyPr>
          <a:lstStyle/>
          <a:p>
            <a:pPr>
              <a:buFont typeface="Arial" panose="020B0604020202020204"/>
              <a:buChar char="•"/>
            </a:pPr>
            <a:r>
              <a:rPr lang="vi-VN" sz="2000"/>
              <a:t>BMS (Battery Management System): giám sát, cân bằng và bảo vệ pin.</a:t>
            </a:r>
          </a:p>
          <a:p>
            <a:pPr>
              <a:buFont typeface="Arial" panose="020B0604020202020204"/>
              <a:buChar char="•"/>
            </a:pPr>
            <a:endParaRPr lang="vi-VN" sz="2000"/>
          </a:p>
          <a:p>
            <a:pPr>
              <a:buFont typeface="Arial" panose="020B0604020202020204"/>
              <a:buChar char="•"/>
            </a:pPr>
            <a:r>
              <a:rPr lang="vi-VN" sz="2000"/>
              <a:t>Cổng sạc &amp; giắc cắm: kết nối an toàn giữa xe và trạm sạc.</a:t>
            </a:r>
          </a:p>
          <a:p>
            <a:r>
              <a:rPr lang="vi-VN" sz="2000"/>
              <a:t>Hiện nay có 3 phương pháp sạc phổ biến:</a:t>
            </a:r>
          </a:p>
          <a:p>
            <a:endParaRPr lang="vi-VN" sz="2000"/>
          </a:p>
          <a:p>
            <a:pPr>
              <a:buFont typeface="Arial" panose="020B0604020202020204"/>
              <a:buChar char="•"/>
            </a:pPr>
            <a:r>
              <a:rPr lang="vi-VN" sz="2000"/>
              <a:t>Sạc chậm (AC): tiện cho sạc tại nhà, thời gian dài.</a:t>
            </a:r>
          </a:p>
          <a:p>
            <a:pPr>
              <a:buFont typeface="Arial" panose="020B0604020202020204"/>
              <a:buChar char="•"/>
            </a:pPr>
            <a:endParaRPr lang="vi-VN" sz="2000"/>
          </a:p>
          <a:p>
            <a:pPr>
              <a:buFont typeface="Arial" panose="020B0604020202020204"/>
              <a:buChar char="•"/>
            </a:pPr>
            <a:r>
              <a:rPr lang="vi-VN" sz="2000"/>
              <a:t>Sạc nhanh (DC): tại trạm công cộng, nạp nhanh 30–60 phút.</a:t>
            </a:r>
          </a:p>
          <a:p>
            <a:pPr>
              <a:buFont typeface="Arial" panose="020B0604020202020204"/>
              <a:buChar char="•"/>
            </a:pPr>
            <a:endParaRPr lang="vi-VN" sz="2000"/>
          </a:p>
          <a:p>
            <a:pPr>
              <a:buFont typeface="Arial" panose="020B0604020202020204"/>
              <a:buChar char="•"/>
            </a:pPr>
            <a:r>
              <a:rPr lang="vi-VN" sz="2000"/>
              <a:t>Sạc không dây: tiện lợi, đang được nghiên cứu phát triển.</a:t>
            </a:r>
          </a:p>
        </p:txBody>
      </p:sp>
      <p:sp>
        <p:nvSpPr>
          <p:cNvPr id="330" name="Google Shape;330;p26"/>
          <p:cNvSpPr txBox="1"/>
          <p:nvPr/>
        </p:nvSpPr>
        <p:spPr>
          <a:xfrm>
            <a:off x="1028700" y="1013939"/>
            <a:ext cx="5414100" cy="12315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8000" i="0" u="none" strike="noStrike" cap="none">
                <a:solidFill>
                  <a:srgbClr val="FF6B00"/>
                </a:solidFill>
                <a:latin typeface="League Spartan ExtraBold"/>
                <a:ea typeface="League Spartan ExtraBold"/>
                <a:cs typeface="League Spartan ExtraBold"/>
                <a:sym typeface="League Spartan ExtraBold"/>
              </a:rPr>
              <a:t>PROJECTS</a:t>
            </a:r>
            <a:endParaRPr lang="en-US">
              <a:latin typeface="League Spartan ExtraBold"/>
              <a:ea typeface="League Spartan ExtraBold"/>
              <a:cs typeface="League Spartan ExtraBold"/>
              <a:sym typeface="League Spartan ExtraBold"/>
            </a:endParaRPr>
          </a:p>
        </p:txBody>
      </p:sp>
      <p:sp>
        <p:nvSpPr>
          <p:cNvPr id="331" name="Google Shape;331;p26"/>
          <p:cNvSpPr txBox="1"/>
          <p:nvPr/>
        </p:nvSpPr>
        <p:spPr>
          <a:xfrm>
            <a:off x="1019175" y="2883056"/>
            <a:ext cx="5423700" cy="4801314"/>
          </a:xfrm>
          <a:prstGeom prst="rect">
            <a:avLst/>
          </a:prstGeom>
          <a:noFill/>
          <a:ln>
            <a:noFill/>
          </a:ln>
        </p:spPr>
        <p:txBody>
          <a:bodyPr spcFirstLastPara="1" wrap="square" lIns="0" tIns="0" rIns="0" bIns="0" anchor="t" anchorCtr="0">
            <a:spAutoFit/>
          </a:bodyPr>
          <a:lstStyle/>
          <a:p>
            <a:r>
              <a:rPr lang="vi-VN" sz="2400"/>
              <a:t>Hệ thống sạc pin là bộ phận quan trọng trên ô tô điện, có nhiệm vụ cung cấp năng lượng từ nguồn điện ngoài để nạp vào bộ pin của xe. Hệ thống này đảm bảo quá trình sạc diễn ra an toàn, hiệu quả và kéo dài tuổi thọ pin.</a:t>
            </a:r>
          </a:p>
          <a:p>
            <a:r>
              <a:rPr lang="vi-VN" sz="2400"/>
              <a:t>Các thành phần chính gồm:</a:t>
            </a:r>
          </a:p>
          <a:p>
            <a:endParaRPr lang="vi-VN" sz="2400"/>
          </a:p>
          <a:p>
            <a:pPr>
              <a:buFont typeface="Arial" panose="020B0604020202020204"/>
              <a:buChar char="•"/>
            </a:pPr>
            <a:r>
              <a:rPr lang="vi-VN" sz="2400"/>
              <a:t>Nguồn điện ngoài (AC/DC): cung cấp năng lượng.</a:t>
            </a:r>
          </a:p>
          <a:p>
            <a:pPr>
              <a:buFont typeface="Arial" panose="020B0604020202020204"/>
              <a:buChar char="•"/>
            </a:pPr>
            <a:endParaRPr lang="vi-VN" sz="2400"/>
          </a:p>
          <a:p>
            <a:pPr>
              <a:buFont typeface="Arial" panose="020B0604020202020204"/>
              <a:buChar char="•"/>
            </a:pPr>
            <a:r>
              <a:rPr lang="vi-VN" sz="2400"/>
              <a:t>Bộ sạc (On-board Charger): chuyển đổi và điều chỉnh dòng, áp.</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6B00"/>
        </a:solidFill>
        <a:effectLst/>
      </p:bgPr>
    </p:bg>
    <p:spTree>
      <p:nvGrpSpPr>
        <p:cNvPr id="1" name="Shape 345"/>
        <p:cNvGrpSpPr/>
        <p:nvPr/>
      </p:nvGrpSpPr>
      <p:grpSpPr>
        <a:xfrm>
          <a:off x="0" y="0"/>
          <a:ext cx="0" cy="0"/>
          <a:chOff x="0" y="0"/>
          <a:chExt cx="0" cy="0"/>
        </a:xfrm>
      </p:grpSpPr>
      <p:sp>
        <p:nvSpPr>
          <p:cNvPr id="346" name="Google Shape;346;p28"/>
          <p:cNvSpPr/>
          <p:nvPr/>
        </p:nvSpPr>
        <p:spPr>
          <a:xfrm>
            <a:off x="641613" y="847814"/>
            <a:ext cx="8451847" cy="8591373"/>
          </a:xfrm>
          <a:custGeom>
            <a:avLst/>
            <a:gdLst/>
            <a:ahLst/>
            <a:cxnLst/>
            <a:rect l="l" t="t" r="r" b="b"/>
            <a:pathLst>
              <a:path w="8451847" h="8591373" extrusionOk="0">
                <a:moveTo>
                  <a:pt x="0" y="0"/>
                </a:moveTo>
                <a:lnTo>
                  <a:pt x="8451847" y="0"/>
                </a:lnTo>
                <a:lnTo>
                  <a:pt x="8451847" y="8591372"/>
                </a:lnTo>
                <a:lnTo>
                  <a:pt x="0" y="8591372"/>
                </a:lnTo>
                <a:lnTo>
                  <a:pt x="0" y="0"/>
                </a:lnTo>
                <a:close/>
              </a:path>
            </a:pathLst>
          </a:custGeom>
          <a:blipFill rotWithShape="1">
            <a:blip r:embed="rId3">
              <a:alphaModFix/>
            </a:blip>
            <a:stretch>
              <a:fillRect l="-25304" r="-26974"/>
            </a:stretch>
          </a:blipFill>
          <a:ln>
            <a:noFill/>
          </a:ln>
        </p:spPr>
      </p:sp>
      <p:sp>
        <p:nvSpPr>
          <p:cNvPr id="347" name="Google Shape;347;p28"/>
          <p:cNvSpPr/>
          <p:nvPr/>
        </p:nvSpPr>
        <p:spPr>
          <a:xfrm>
            <a:off x="9480693" y="847814"/>
            <a:ext cx="8165693" cy="4114800"/>
          </a:xfrm>
          <a:custGeom>
            <a:avLst/>
            <a:gdLst/>
            <a:ahLst/>
            <a:cxnLst/>
            <a:rect l="l" t="t" r="r" b="b"/>
            <a:pathLst>
              <a:path w="8165693" h="4114800" extrusionOk="0">
                <a:moveTo>
                  <a:pt x="0" y="0"/>
                </a:moveTo>
                <a:lnTo>
                  <a:pt x="8165694" y="0"/>
                </a:lnTo>
                <a:lnTo>
                  <a:pt x="8165694" y="4114800"/>
                </a:lnTo>
                <a:lnTo>
                  <a:pt x="0" y="4114800"/>
                </a:lnTo>
                <a:lnTo>
                  <a:pt x="0" y="0"/>
                </a:lnTo>
                <a:close/>
              </a:path>
            </a:pathLst>
          </a:custGeom>
          <a:blipFill rotWithShape="1">
            <a:blip r:embed="rId4">
              <a:alphaModFix/>
            </a:blip>
            <a:stretch>
              <a:fillRect l="-752" t="-13306" r="-751"/>
            </a:stretch>
          </a:blipFill>
          <a:ln>
            <a:noFill/>
          </a:ln>
        </p:spPr>
      </p:sp>
      <p:sp>
        <p:nvSpPr>
          <p:cNvPr id="348" name="Google Shape;348;p28"/>
          <p:cNvSpPr/>
          <p:nvPr/>
        </p:nvSpPr>
        <p:spPr>
          <a:xfrm>
            <a:off x="9480693" y="5324386"/>
            <a:ext cx="8165693" cy="4114800"/>
          </a:xfrm>
          <a:custGeom>
            <a:avLst/>
            <a:gdLst/>
            <a:ahLst/>
            <a:cxnLst/>
            <a:rect l="l" t="t" r="r" b="b"/>
            <a:pathLst>
              <a:path w="8165693" h="4114800" extrusionOk="0">
                <a:moveTo>
                  <a:pt x="0" y="0"/>
                </a:moveTo>
                <a:lnTo>
                  <a:pt x="8165694" y="0"/>
                </a:lnTo>
                <a:lnTo>
                  <a:pt x="8165694" y="4114800"/>
                </a:lnTo>
                <a:lnTo>
                  <a:pt x="0" y="4114800"/>
                </a:lnTo>
                <a:lnTo>
                  <a:pt x="0" y="0"/>
                </a:lnTo>
                <a:close/>
              </a:path>
            </a:pathLst>
          </a:custGeom>
          <a:blipFill rotWithShape="1">
            <a:blip r:embed="rId5">
              <a:alphaModFix/>
            </a:blip>
            <a:stretch>
              <a:fillRect t="-16105" b="-16104"/>
            </a:stretch>
          </a:blipFill>
          <a:ln>
            <a:no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29"/>
          <p:cNvSpPr/>
          <p:nvPr/>
        </p:nvSpPr>
        <p:spPr>
          <a:xfrm>
            <a:off x="0" y="0"/>
            <a:ext cx="9144000" cy="10287000"/>
          </a:xfrm>
          <a:custGeom>
            <a:avLst/>
            <a:gdLst/>
            <a:ahLst/>
            <a:cxnLst/>
            <a:rect l="l" t="t" r="r" b="b"/>
            <a:pathLst>
              <a:path w="9144000" h="10287000" extrusionOk="0">
                <a:moveTo>
                  <a:pt x="0" y="0"/>
                </a:moveTo>
                <a:lnTo>
                  <a:pt x="9144000" y="0"/>
                </a:lnTo>
                <a:lnTo>
                  <a:pt x="9144000" y="10287000"/>
                </a:lnTo>
                <a:lnTo>
                  <a:pt x="0" y="10287000"/>
                </a:lnTo>
                <a:lnTo>
                  <a:pt x="0" y="0"/>
                </a:lnTo>
                <a:close/>
              </a:path>
            </a:pathLst>
          </a:custGeom>
          <a:blipFill rotWithShape="1">
            <a:blip r:embed="rId3">
              <a:alphaModFix/>
            </a:blip>
            <a:stretch>
              <a:fillRect l="-42745" r="-26102"/>
            </a:stretch>
          </a:blipFill>
          <a:ln>
            <a:noFill/>
          </a:ln>
        </p:spPr>
      </p:sp>
      <p:grpSp>
        <p:nvGrpSpPr>
          <p:cNvPr id="354" name="Google Shape;354;p29"/>
          <p:cNvGrpSpPr/>
          <p:nvPr/>
        </p:nvGrpSpPr>
        <p:grpSpPr>
          <a:xfrm>
            <a:off x="9144000" y="884039"/>
            <a:ext cx="9144000" cy="2578182"/>
            <a:chOff x="0" y="-38100"/>
            <a:chExt cx="2408296" cy="679027"/>
          </a:xfrm>
        </p:grpSpPr>
        <p:sp>
          <p:nvSpPr>
            <p:cNvPr id="355" name="Google Shape;355;p29"/>
            <p:cNvSpPr/>
            <p:nvPr/>
          </p:nvSpPr>
          <p:spPr>
            <a:xfrm>
              <a:off x="0" y="0"/>
              <a:ext cx="2408296" cy="640927"/>
            </a:xfrm>
            <a:custGeom>
              <a:avLst/>
              <a:gdLst/>
              <a:ahLst/>
              <a:cxnLst/>
              <a:rect l="l" t="t" r="r" b="b"/>
              <a:pathLst>
                <a:path w="2408296" h="640927" extrusionOk="0">
                  <a:moveTo>
                    <a:pt x="0" y="0"/>
                  </a:moveTo>
                  <a:lnTo>
                    <a:pt x="2408296" y="0"/>
                  </a:lnTo>
                  <a:lnTo>
                    <a:pt x="2408296" y="640927"/>
                  </a:lnTo>
                  <a:lnTo>
                    <a:pt x="0" y="640927"/>
                  </a:lnTo>
                  <a:close/>
                </a:path>
              </a:pathLst>
            </a:custGeom>
            <a:solidFill>
              <a:srgbClr val="FF6B00"/>
            </a:solidFill>
            <a:ln>
              <a:noFill/>
            </a:ln>
          </p:spPr>
        </p:sp>
        <p:sp>
          <p:nvSpPr>
            <p:cNvPr id="356" name="Google Shape;356;p29"/>
            <p:cNvSpPr txBox="1"/>
            <p:nvPr/>
          </p:nvSpPr>
          <p:spPr>
            <a:xfrm>
              <a:off x="0" y="-38100"/>
              <a:ext cx="2408296" cy="679027"/>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57" name="Google Shape;357;p29"/>
          <p:cNvSpPr txBox="1"/>
          <p:nvPr/>
        </p:nvSpPr>
        <p:spPr>
          <a:xfrm>
            <a:off x="10057916" y="1736725"/>
            <a:ext cx="7316100" cy="1846659"/>
          </a:xfrm>
          <a:prstGeom prst="rect">
            <a:avLst/>
          </a:prstGeom>
          <a:noFill/>
          <a:ln>
            <a:noFill/>
          </a:ln>
        </p:spPr>
        <p:txBody>
          <a:bodyPr spcFirstLastPara="1" wrap="square" lIns="0" tIns="0" rIns="0" bIns="0" anchor="t" anchorCtr="0">
            <a:spAutoFit/>
          </a:bodyPr>
          <a:lstStyle/>
          <a:p>
            <a:pPr>
              <a:spcAft>
                <a:spcPct val="0"/>
              </a:spcAft>
            </a:pPr>
            <a:r>
              <a:rPr lang="en-US" sz="6000" b="1"/>
              <a:t>Phân loại pin xe điện</a:t>
            </a:r>
          </a:p>
        </p:txBody>
      </p:sp>
      <p:sp>
        <p:nvSpPr>
          <p:cNvPr id="358" name="Google Shape;358;p29"/>
          <p:cNvSpPr txBox="1"/>
          <p:nvPr/>
        </p:nvSpPr>
        <p:spPr>
          <a:xfrm>
            <a:off x="9401175" y="3583384"/>
            <a:ext cx="7972841" cy="8309967"/>
          </a:xfrm>
          <a:prstGeom prst="rect">
            <a:avLst/>
          </a:prstGeom>
          <a:noFill/>
          <a:ln>
            <a:noFill/>
          </a:ln>
        </p:spPr>
        <p:txBody>
          <a:bodyPr spcFirstLastPara="1" wrap="square" lIns="0" tIns="0" rIns="0" bIns="0" anchor="t" anchorCtr="0">
            <a:spAutoFit/>
          </a:bodyPr>
          <a:lstStyle/>
          <a:p>
            <a:r>
              <a:rPr lang="vi-VN" sz="2000"/>
              <a:t>Hiện nay, ô tô điện chủ yếu sử dụng các loại pin sau:</a:t>
            </a:r>
          </a:p>
          <a:p>
            <a:endParaRPr lang="vi-VN" sz="2000"/>
          </a:p>
          <a:p>
            <a:pPr>
              <a:buFont typeface="Arial" panose="020B0604020202020204"/>
              <a:buChar char="•"/>
            </a:pPr>
            <a:r>
              <a:rPr lang="vi-VN" sz="2000"/>
              <a:t>Pin Lithium-ion (Li-ion):</a:t>
            </a:r>
          </a:p>
          <a:p>
            <a:pPr>
              <a:buFont typeface="Arial" panose="020B0604020202020204"/>
              <a:buChar char="•"/>
            </a:pPr>
            <a:endParaRPr lang="vi-VN" sz="2000"/>
          </a:p>
          <a:p>
            <a:pPr lvl="1">
              <a:buFont typeface="Arial" panose="020B0604020202020204"/>
              <a:buChar char="◦"/>
            </a:pPr>
            <a:r>
              <a:rPr lang="vi-VN" sz="2000"/>
              <a:t>Phổ biến nhất, dung lượng lớn, trọng lượng nhẹ, hiệu suất cao.</a:t>
            </a:r>
          </a:p>
          <a:p>
            <a:pPr lvl="1">
              <a:buFont typeface="Arial" panose="020B0604020202020204"/>
              <a:buChar char="◦"/>
            </a:pPr>
            <a:endParaRPr lang="vi-VN" sz="2000"/>
          </a:p>
          <a:p>
            <a:pPr lvl="1">
              <a:buFont typeface="Arial" panose="020B0604020202020204"/>
              <a:buChar char="◦"/>
            </a:pPr>
            <a:r>
              <a:rPr lang="vi-VN" sz="2000"/>
              <a:t>Nhược điểm: giá thành cao, yêu cầu hệ thống quản lý nghiêm ngặt.</a:t>
            </a:r>
          </a:p>
          <a:p>
            <a:pPr lvl="1">
              <a:buFont typeface="Arial" panose="020B0604020202020204"/>
              <a:buChar char="◦"/>
            </a:pPr>
            <a:endParaRPr lang="vi-VN" sz="2000"/>
          </a:p>
          <a:p>
            <a:pPr>
              <a:buFont typeface="Arial" panose="020B0604020202020204"/>
              <a:buChar char="•"/>
            </a:pPr>
            <a:r>
              <a:rPr lang="vi-VN" sz="2000"/>
              <a:t>Pin LFP (Lithium Iron Phosphate):</a:t>
            </a:r>
          </a:p>
          <a:p>
            <a:pPr>
              <a:buFont typeface="Arial" panose="020B0604020202020204"/>
              <a:buChar char="•"/>
            </a:pPr>
            <a:endParaRPr lang="vi-VN" sz="2000"/>
          </a:p>
          <a:p>
            <a:pPr lvl="1">
              <a:buFont typeface="Arial" panose="020B0604020202020204"/>
              <a:buChar char="◦"/>
            </a:pPr>
            <a:r>
              <a:rPr lang="vi-VN" sz="2000"/>
              <a:t>An toàn, tuổi thọ cao, giá thành thấp.</a:t>
            </a:r>
          </a:p>
          <a:p>
            <a:pPr lvl="1">
              <a:buFont typeface="Arial" panose="020B0604020202020204"/>
              <a:buChar char="◦"/>
            </a:pPr>
            <a:endParaRPr lang="vi-VN" sz="2000"/>
          </a:p>
          <a:p>
            <a:pPr lvl="1">
              <a:buFont typeface="Arial" panose="020B0604020202020204"/>
              <a:buChar char="◦"/>
            </a:pPr>
            <a:r>
              <a:rPr lang="vi-VN" sz="2000"/>
              <a:t>Nhược điểm: mật độ năng lượng thấp hơn Li-ion, quãng đường ngắn hơn.</a:t>
            </a:r>
          </a:p>
          <a:p>
            <a:pPr lvl="1">
              <a:buFont typeface="Arial" panose="020B0604020202020204"/>
              <a:buChar char="◦"/>
            </a:pPr>
            <a:endParaRPr lang="vi-VN" sz="2000"/>
          </a:p>
          <a:p>
            <a:pPr>
              <a:buFont typeface="Arial" panose="020B0604020202020204"/>
              <a:buChar char="•"/>
            </a:pPr>
            <a:r>
              <a:rPr lang="vi-VN" sz="2000"/>
              <a:t>Pin NMC (Nickel Mangan Cobalt):</a:t>
            </a:r>
          </a:p>
          <a:p>
            <a:pPr>
              <a:buFont typeface="Arial" panose="020B0604020202020204"/>
              <a:buChar char="•"/>
            </a:pPr>
            <a:endParaRPr lang="vi-VN" sz="2000"/>
          </a:p>
          <a:p>
            <a:pPr lvl="1">
              <a:buFont typeface="Arial" panose="020B0604020202020204"/>
              <a:buChar char="◦"/>
            </a:pPr>
            <a:r>
              <a:rPr lang="vi-VN" sz="2000"/>
              <a:t>Dung lượng lớn, khả năng tăng tốc tốt.</a:t>
            </a:r>
          </a:p>
          <a:p>
            <a:pPr lvl="1">
              <a:buFont typeface="Arial" panose="020B0604020202020204"/>
              <a:buChar char="◦"/>
            </a:pPr>
            <a:endParaRPr lang="vi-VN" sz="2000"/>
          </a:p>
          <a:p>
            <a:pPr lvl="1">
              <a:buFont typeface="Arial" panose="020B0604020202020204"/>
              <a:buChar char="◦"/>
            </a:pPr>
            <a:r>
              <a:rPr lang="vi-VN" sz="2000"/>
              <a:t>Nhược điểm: giá cao, độ bền kém hơn LFP.</a:t>
            </a:r>
          </a:p>
          <a:p>
            <a:pPr lvl="1">
              <a:buFont typeface="Arial" panose="020B0604020202020204"/>
              <a:buChar char="◦"/>
            </a:pPr>
            <a:endParaRPr lang="vi-VN" sz="2000"/>
          </a:p>
          <a:p>
            <a:pPr>
              <a:buFont typeface="Arial" panose="020B0604020202020204"/>
              <a:buChar char="•"/>
            </a:pPr>
            <a:r>
              <a:rPr lang="vi-VN" sz="2000"/>
              <a:t>Pin thể rắn (Solid-state – đang nghiên cứu):</a:t>
            </a:r>
          </a:p>
          <a:p>
            <a:pPr>
              <a:buFont typeface="Arial" panose="020B0604020202020204"/>
              <a:buChar char="•"/>
            </a:pPr>
            <a:endParaRPr lang="vi-VN" sz="2000"/>
          </a:p>
          <a:p>
            <a:pPr lvl="1">
              <a:buFont typeface="Arial" panose="020B0604020202020204"/>
              <a:buChar char="◦"/>
            </a:pPr>
            <a:r>
              <a:rPr lang="vi-VN" sz="2000"/>
              <a:t>Năng lượng cao, an toàn hơn, sạc nhanh.</a:t>
            </a:r>
          </a:p>
          <a:p>
            <a:pPr lvl="1">
              <a:buFont typeface="Arial" panose="020B0604020202020204"/>
              <a:buChar char="◦"/>
            </a:pPr>
            <a:endParaRPr lang="vi-VN" sz="2000"/>
          </a:p>
          <a:p>
            <a:pPr lvl="1">
              <a:buFont typeface="Arial" panose="020B0604020202020204"/>
              <a:buChar char="◦"/>
            </a:pPr>
            <a:r>
              <a:rPr lang="vi-VN" sz="2000"/>
              <a:t>Nhược điểm: công nghệ chưa phổ biến, giá thành đắt.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6F4F4"/>
        </a:solidFill>
        <a:effectLst/>
      </p:bgPr>
    </p:bg>
    <p:spTree>
      <p:nvGrpSpPr>
        <p:cNvPr id="1" name="Shape 317"/>
        <p:cNvGrpSpPr/>
        <p:nvPr/>
      </p:nvGrpSpPr>
      <p:grpSpPr>
        <a:xfrm>
          <a:off x="0" y="0"/>
          <a:ext cx="0" cy="0"/>
          <a:chOff x="0" y="0"/>
          <a:chExt cx="0" cy="0"/>
        </a:xfrm>
      </p:grpSpPr>
      <p:pic>
        <p:nvPicPr>
          <p:cNvPr id="318" name="Google Shape;318;p26"/>
          <p:cNvPicPr preferRelativeResize="0"/>
          <p:nvPr/>
        </p:nvPicPr>
        <p:blipFill rotWithShape="1">
          <a:blip r:embed="rId3">
            <a:alphaModFix/>
          </a:blip>
          <a:srcRect l="17424" r="17424"/>
          <a:stretch/>
        </p:blipFill>
        <p:spPr>
          <a:xfrm>
            <a:off x="7561200" y="8559"/>
            <a:ext cx="5363400" cy="5134941"/>
          </a:xfrm>
          <a:prstGeom prst="rect">
            <a:avLst/>
          </a:prstGeom>
          <a:noFill/>
          <a:ln>
            <a:noFill/>
          </a:ln>
        </p:spPr>
      </p:pic>
      <p:grpSp>
        <p:nvGrpSpPr>
          <p:cNvPr id="319" name="Google Shape;319;p26"/>
          <p:cNvGrpSpPr/>
          <p:nvPr/>
        </p:nvGrpSpPr>
        <p:grpSpPr>
          <a:xfrm>
            <a:off x="7561200" y="5006875"/>
            <a:ext cx="5354404" cy="5280125"/>
            <a:chOff x="0" y="-38100"/>
            <a:chExt cx="1493162" cy="1472448"/>
          </a:xfrm>
        </p:grpSpPr>
        <p:sp>
          <p:nvSpPr>
            <p:cNvPr id="320" name="Google Shape;320;p26"/>
            <p:cNvSpPr/>
            <p:nvPr/>
          </p:nvSpPr>
          <p:spPr>
            <a:xfrm>
              <a:off x="0" y="0"/>
              <a:ext cx="1493162" cy="1434348"/>
            </a:xfrm>
            <a:custGeom>
              <a:avLst/>
              <a:gdLst/>
              <a:ahLst/>
              <a:cxnLst/>
              <a:rect l="l" t="t" r="r" b="b"/>
              <a:pathLst>
                <a:path w="1493162" h="1434348" extrusionOk="0">
                  <a:moveTo>
                    <a:pt x="0" y="0"/>
                  </a:moveTo>
                  <a:lnTo>
                    <a:pt x="1493162" y="0"/>
                  </a:lnTo>
                  <a:lnTo>
                    <a:pt x="1493162" y="1434348"/>
                  </a:lnTo>
                  <a:lnTo>
                    <a:pt x="0" y="1434348"/>
                  </a:lnTo>
                  <a:close/>
                </a:path>
              </a:pathLst>
            </a:custGeom>
            <a:solidFill>
              <a:srgbClr val="FF6B00"/>
            </a:solidFill>
            <a:ln>
              <a:noFill/>
            </a:ln>
          </p:spPr>
        </p:sp>
        <p:sp>
          <p:nvSpPr>
            <p:cNvPr id="321" name="Google Shape;321;p26"/>
            <p:cNvSpPr txBox="1"/>
            <p:nvPr/>
          </p:nvSpPr>
          <p:spPr>
            <a:xfrm>
              <a:off x="0" y="-38100"/>
              <a:ext cx="1493162" cy="1472448"/>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22" name="Google Shape;322;p26"/>
          <p:cNvGrpSpPr/>
          <p:nvPr/>
        </p:nvGrpSpPr>
        <p:grpSpPr>
          <a:xfrm>
            <a:off x="12924600" y="-127154"/>
            <a:ext cx="5363400" cy="5270654"/>
            <a:chOff x="0" y="-38100"/>
            <a:chExt cx="1495670" cy="1469806"/>
          </a:xfrm>
        </p:grpSpPr>
        <p:sp>
          <p:nvSpPr>
            <p:cNvPr id="323" name="Google Shape;323;p26"/>
            <p:cNvSpPr/>
            <p:nvPr/>
          </p:nvSpPr>
          <p:spPr>
            <a:xfrm>
              <a:off x="0" y="0"/>
              <a:ext cx="1495670" cy="1431706"/>
            </a:xfrm>
            <a:custGeom>
              <a:avLst/>
              <a:gdLst/>
              <a:ahLst/>
              <a:cxnLst/>
              <a:rect l="l" t="t" r="r" b="b"/>
              <a:pathLst>
                <a:path w="1495670" h="1431706" extrusionOk="0">
                  <a:moveTo>
                    <a:pt x="0" y="0"/>
                  </a:moveTo>
                  <a:lnTo>
                    <a:pt x="1495670" y="0"/>
                  </a:lnTo>
                  <a:lnTo>
                    <a:pt x="1495670" y="1431706"/>
                  </a:lnTo>
                  <a:lnTo>
                    <a:pt x="0" y="1431706"/>
                  </a:lnTo>
                  <a:close/>
                </a:path>
              </a:pathLst>
            </a:custGeom>
            <a:solidFill>
              <a:srgbClr val="FF6B00"/>
            </a:solidFill>
            <a:ln>
              <a:noFill/>
            </a:ln>
          </p:spPr>
        </p:sp>
        <p:sp>
          <p:nvSpPr>
            <p:cNvPr id="324" name="Google Shape;324;p26"/>
            <p:cNvSpPr txBox="1"/>
            <p:nvPr/>
          </p:nvSpPr>
          <p:spPr>
            <a:xfrm>
              <a:off x="0" y="-38100"/>
              <a:ext cx="1495670" cy="1469806"/>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25" name="Google Shape;325;p26"/>
          <p:cNvPicPr preferRelativeResize="0"/>
          <p:nvPr/>
        </p:nvPicPr>
        <p:blipFill rotWithShape="1">
          <a:blip r:embed="rId4">
            <a:alphaModFix/>
          </a:blip>
          <a:srcRect l="15923" r="15922"/>
          <a:stretch/>
        </p:blipFill>
        <p:spPr>
          <a:xfrm>
            <a:off x="12915604" y="5143500"/>
            <a:ext cx="5372396" cy="5143500"/>
          </a:xfrm>
          <a:prstGeom prst="rect">
            <a:avLst/>
          </a:prstGeom>
          <a:noFill/>
          <a:ln>
            <a:noFill/>
          </a:ln>
        </p:spPr>
      </p:pic>
      <p:sp>
        <p:nvSpPr>
          <p:cNvPr id="328" name="Google Shape;328;p26"/>
          <p:cNvSpPr txBox="1"/>
          <p:nvPr/>
        </p:nvSpPr>
        <p:spPr>
          <a:xfrm>
            <a:off x="7561200" y="5279213"/>
            <a:ext cx="5345408" cy="3231654"/>
          </a:xfrm>
          <a:prstGeom prst="rect">
            <a:avLst/>
          </a:prstGeom>
          <a:noFill/>
          <a:ln>
            <a:noFill/>
          </a:ln>
        </p:spPr>
        <p:txBody>
          <a:bodyPr spcFirstLastPara="1" wrap="square" lIns="0" tIns="0" rIns="0" bIns="0" anchor="t" anchorCtr="0">
            <a:spAutoFit/>
          </a:bodyPr>
          <a:lstStyle/>
          <a:p>
            <a:pPr>
              <a:buFont typeface="Arial" panose="020B0604020202020204"/>
              <a:buChar char="•"/>
            </a:pPr>
            <a:r>
              <a:rPr lang="en-US" sz="3000"/>
              <a:t>Theo tốc độ sạc:</a:t>
            </a:r>
          </a:p>
          <a:p>
            <a:pPr>
              <a:buFont typeface="Arial" panose="020B0604020202020204"/>
              <a:buChar char="•"/>
            </a:pPr>
            <a:endParaRPr lang="en-US" sz="3000"/>
          </a:p>
          <a:p>
            <a:pPr lvl="1">
              <a:buFont typeface="Arial" panose="020B0604020202020204"/>
              <a:buChar char="◦"/>
            </a:pPr>
            <a:r>
              <a:rPr lang="en-US" sz="3000"/>
              <a:t>Sạc chậm (Level 1, Level 2): 6–12 giờ.</a:t>
            </a:r>
          </a:p>
          <a:p>
            <a:pPr lvl="1">
              <a:buFont typeface="Arial" panose="020B0604020202020204"/>
              <a:buChar char="◦"/>
            </a:pPr>
            <a:endParaRPr lang="en-US" sz="3000"/>
          </a:p>
          <a:p>
            <a:pPr lvl="1">
              <a:buFont typeface="Arial" panose="020B0604020202020204"/>
              <a:buChar char="◦"/>
            </a:pPr>
            <a:r>
              <a:rPr lang="en-US" sz="3000"/>
              <a:t>Sạc nhanh (Level 3 – DC fast charging): 30–60 phút đạt 80%.</a:t>
            </a:r>
          </a:p>
        </p:txBody>
      </p:sp>
      <p:sp>
        <p:nvSpPr>
          <p:cNvPr id="330" name="Google Shape;330;p26"/>
          <p:cNvSpPr txBox="1"/>
          <p:nvPr/>
        </p:nvSpPr>
        <p:spPr>
          <a:xfrm>
            <a:off x="1028700" y="1013939"/>
            <a:ext cx="5414100" cy="1846659"/>
          </a:xfrm>
          <a:prstGeom prst="rect">
            <a:avLst/>
          </a:prstGeom>
          <a:noFill/>
          <a:ln>
            <a:noFill/>
          </a:ln>
        </p:spPr>
        <p:txBody>
          <a:bodyPr spcFirstLastPara="1" wrap="square" lIns="0" tIns="0" rIns="0" bIns="0" anchor="t" anchorCtr="0">
            <a:spAutoFit/>
          </a:bodyPr>
          <a:lstStyle/>
          <a:p>
            <a:pPr>
              <a:spcAft>
                <a:spcPct val="0"/>
              </a:spcAft>
            </a:pPr>
            <a:r>
              <a:rPr lang="en-US" sz="4000" b="1"/>
              <a:t>Phân loại hệ thống sạc xe điện</a:t>
            </a:r>
          </a:p>
          <a:p>
            <a:pPr>
              <a:spcAft>
                <a:spcPct val="0"/>
              </a:spcAft>
            </a:pPr>
            <a:endParaRPr lang="en-US" sz="4000" b="1"/>
          </a:p>
        </p:txBody>
      </p:sp>
      <p:sp>
        <p:nvSpPr>
          <p:cNvPr id="331" name="Google Shape;331;p26"/>
          <p:cNvSpPr txBox="1"/>
          <p:nvPr/>
        </p:nvSpPr>
        <p:spPr>
          <a:xfrm>
            <a:off x="1019175" y="2883056"/>
            <a:ext cx="5423700" cy="5386090"/>
          </a:xfrm>
          <a:prstGeom prst="rect">
            <a:avLst/>
          </a:prstGeom>
          <a:noFill/>
          <a:ln>
            <a:noFill/>
          </a:ln>
        </p:spPr>
        <p:txBody>
          <a:bodyPr spcFirstLastPara="1" wrap="square" lIns="0" tIns="0" rIns="0" bIns="0" anchor="t" anchorCtr="0">
            <a:spAutoFit/>
          </a:bodyPr>
          <a:lstStyle/>
          <a:p>
            <a:pPr>
              <a:buFont typeface="Arial" panose="020B0604020202020204"/>
              <a:buChar char="•"/>
            </a:pPr>
            <a:r>
              <a:rPr lang="vi-VN" sz="2500"/>
              <a:t>Theo loại dòng điện:</a:t>
            </a:r>
          </a:p>
          <a:p>
            <a:pPr>
              <a:buFont typeface="Arial" panose="020B0604020202020204"/>
              <a:buChar char="•"/>
            </a:pPr>
            <a:endParaRPr lang="vi-VN" sz="2500"/>
          </a:p>
          <a:p>
            <a:pPr lvl="1">
              <a:buFont typeface="Arial" panose="020B0604020202020204"/>
              <a:buChar char="◦"/>
            </a:pPr>
            <a:r>
              <a:rPr lang="vi-VN" sz="2500"/>
              <a:t>Sạc AC (xoay chiều):</a:t>
            </a:r>
          </a:p>
          <a:p>
            <a:pPr lvl="1">
              <a:buFont typeface="Arial" panose="020B0604020202020204"/>
              <a:buChar char="◦"/>
            </a:pPr>
            <a:endParaRPr lang="vi-VN" sz="2500"/>
          </a:p>
          <a:p>
            <a:pPr lvl="2">
              <a:buFont typeface="Arial" panose="020B0604020202020204"/>
              <a:buChar char="•"/>
            </a:pPr>
            <a:r>
              <a:rPr lang="vi-VN" sz="2500"/>
              <a:t>Sạc chậm, công suất nhỏ (2–22 kW).</a:t>
            </a:r>
          </a:p>
          <a:p>
            <a:pPr lvl="2">
              <a:buFont typeface="Arial" panose="020B0604020202020204"/>
              <a:buChar char="•"/>
            </a:pPr>
            <a:endParaRPr lang="vi-VN" sz="2500"/>
          </a:p>
          <a:p>
            <a:pPr lvl="2">
              <a:buFont typeface="Arial" panose="020B0604020202020204"/>
              <a:buChar char="•"/>
            </a:pPr>
            <a:r>
              <a:rPr lang="vi-VN" sz="2500"/>
              <a:t>Thường dùng tại nhà hoặc bãi đỗ.</a:t>
            </a:r>
          </a:p>
          <a:p>
            <a:pPr lvl="2">
              <a:buFont typeface="Arial" panose="020B0604020202020204"/>
              <a:buChar char="•"/>
            </a:pPr>
            <a:endParaRPr lang="vi-VN" sz="2500"/>
          </a:p>
          <a:p>
            <a:pPr lvl="1">
              <a:buFont typeface="Arial" panose="020B0604020202020204"/>
              <a:buChar char="◦"/>
            </a:pPr>
            <a:r>
              <a:rPr lang="vi-VN" sz="2500"/>
              <a:t>Sạc DC (một chiều):</a:t>
            </a:r>
          </a:p>
          <a:p>
            <a:pPr lvl="1">
              <a:buFont typeface="Arial" panose="020B0604020202020204"/>
              <a:buChar char="◦"/>
            </a:pPr>
            <a:endParaRPr lang="vi-VN" sz="2500"/>
          </a:p>
          <a:p>
            <a:pPr lvl="2">
              <a:buFont typeface="Arial" panose="020B0604020202020204"/>
              <a:buChar char="•"/>
            </a:pPr>
            <a:r>
              <a:rPr lang="vi-VN" sz="2500"/>
              <a:t>Sạc nhanh, công suất lớn (50–350 kW).</a:t>
            </a:r>
          </a:p>
          <a:p>
            <a:pPr lvl="2">
              <a:buFont typeface="Arial" panose="020B0604020202020204"/>
              <a:buChar char="•"/>
            </a:pPr>
            <a:endParaRPr lang="vi-VN" sz="2500"/>
          </a:p>
          <a:p>
            <a:pPr lvl="2">
              <a:buFont typeface="Arial" panose="020B0604020202020204"/>
              <a:buChar char="•"/>
            </a:pPr>
            <a:r>
              <a:rPr lang="vi-VN" sz="2500"/>
              <a:t>Chủ yếu ở các trạm sạc công cộng.</a:t>
            </a:r>
          </a:p>
        </p:txBody>
      </p:sp>
      <p:sp>
        <p:nvSpPr>
          <p:cNvPr id="2" name="Rectangle 1">
            <a:extLst>
              <a:ext uri="{FF2B5EF4-FFF2-40B4-BE49-F238E27FC236}">
                <a16:creationId xmlns:a16="http://schemas.microsoft.com/office/drawing/2014/main" id="{281043CD-DAD0-4C38-A95B-7870EBDF0D19}"/>
              </a:ext>
            </a:extLst>
          </p:cNvPr>
          <p:cNvSpPr/>
          <p:nvPr/>
        </p:nvSpPr>
        <p:spPr>
          <a:xfrm>
            <a:off x="13101638" y="615375"/>
            <a:ext cx="5186362" cy="2785378"/>
          </a:xfrm>
          <a:prstGeom prst="rect">
            <a:avLst/>
          </a:prstGeom>
        </p:spPr>
        <p:txBody>
          <a:bodyPr wrap="square">
            <a:spAutoFit/>
          </a:bodyPr>
          <a:lstStyle/>
          <a:p>
            <a:pPr>
              <a:buFont typeface="Arial" panose="020B0604020202020204"/>
              <a:buChar char="•"/>
            </a:pPr>
            <a:r>
              <a:rPr lang="en-US" sz="2500"/>
              <a:t>Theo tốc độ sạc:</a:t>
            </a:r>
          </a:p>
          <a:p>
            <a:pPr>
              <a:buFont typeface="Arial" panose="020B0604020202020204"/>
              <a:buChar char="•"/>
            </a:pPr>
            <a:endParaRPr lang="en-US" sz="2500"/>
          </a:p>
          <a:p>
            <a:pPr lvl="1">
              <a:buFont typeface="Arial" panose="020B0604020202020204"/>
              <a:buChar char="◦"/>
            </a:pPr>
            <a:r>
              <a:rPr lang="en-US" sz="2500"/>
              <a:t>Sạc chậm (Level 1, Level 2): 6–12 giờ.</a:t>
            </a:r>
          </a:p>
          <a:p>
            <a:pPr lvl="1">
              <a:buFont typeface="Arial" panose="020B0604020202020204"/>
              <a:buChar char="◦"/>
            </a:pPr>
            <a:endParaRPr lang="en-US" sz="2500"/>
          </a:p>
          <a:p>
            <a:pPr lvl="1">
              <a:buFont typeface="Arial" panose="020B0604020202020204"/>
              <a:buChar char="◦"/>
            </a:pPr>
            <a:r>
              <a:rPr lang="en-US" sz="2500"/>
              <a:t>Sạc nhanh (Level 3 – DC fast charging): 30–60 phút đạt 80%.</a:t>
            </a:r>
          </a:p>
        </p:txBody>
      </p:sp>
    </p:spTree>
    <p:extLst>
      <p:ext uri="{BB962C8B-B14F-4D97-AF65-F5344CB8AC3E}">
        <p14:creationId xmlns:p14="http://schemas.microsoft.com/office/powerpoint/2010/main" val="2999948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6B00"/>
        </a:solidFill>
        <a:effectLst/>
      </p:bgPr>
    </p:bg>
    <p:spTree>
      <p:nvGrpSpPr>
        <p:cNvPr id="1" name="Shape 362"/>
        <p:cNvGrpSpPr/>
        <p:nvPr/>
      </p:nvGrpSpPr>
      <p:grpSpPr>
        <a:xfrm>
          <a:off x="0" y="0"/>
          <a:ext cx="0" cy="0"/>
          <a:chOff x="0" y="0"/>
          <a:chExt cx="0" cy="0"/>
        </a:xfrm>
      </p:grpSpPr>
      <p:sp>
        <p:nvSpPr>
          <p:cNvPr id="363" name="Google Shape;363;p30"/>
          <p:cNvSpPr/>
          <p:nvPr/>
        </p:nvSpPr>
        <p:spPr>
          <a:xfrm>
            <a:off x="3657538" y="1028700"/>
            <a:ext cx="14630462" cy="9258300"/>
          </a:xfrm>
          <a:custGeom>
            <a:avLst/>
            <a:gdLst/>
            <a:ahLst/>
            <a:cxnLst/>
            <a:rect l="l" t="t" r="r" b="b"/>
            <a:pathLst>
              <a:path w="14630462" h="9258300" extrusionOk="0">
                <a:moveTo>
                  <a:pt x="0" y="0"/>
                </a:moveTo>
                <a:lnTo>
                  <a:pt x="14630462" y="0"/>
                </a:lnTo>
                <a:lnTo>
                  <a:pt x="14630462" y="9258300"/>
                </a:lnTo>
                <a:lnTo>
                  <a:pt x="0" y="9258300"/>
                </a:lnTo>
                <a:lnTo>
                  <a:pt x="0" y="0"/>
                </a:lnTo>
                <a:close/>
              </a:path>
            </a:pathLst>
          </a:custGeom>
          <a:blipFill rotWithShape="1">
            <a:blip r:embed="rId3">
              <a:alphaModFix/>
            </a:blip>
            <a:stretch>
              <a:fillRect t="-22484" r="-9951" b="-7827"/>
            </a:stretch>
          </a:blipFill>
          <a:ln>
            <a:noFill/>
          </a:ln>
        </p:spPr>
      </p:sp>
      <p:sp>
        <p:nvSpPr>
          <p:cNvPr id="364" name="Google Shape;364;p30"/>
          <p:cNvSpPr txBox="1"/>
          <p:nvPr/>
        </p:nvSpPr>
        <p:spPr>
          <a:xfrm>
            <a:off x="1028700" y="1371600"/>
            <a:ext cx="16230600" cy="4433100"/>
          </a:xfrm>
          <a:prstGeom prst="rect">
            <a:avLst/>
          </a:prstGeom>
          <a:noFill/>
          <a:ln>
            <a:noFill/>
          </a:ln>
        </p:spPr>
        <p:txBody>
          <a:bodyPr spcFirstLastPara="1" wrap="square" lIns="0" tIns="0" rIns="0" bIns="0" anchor="t" anchorCtr="0">
            <a:spAutoFit/>
          </a:bodyPr>
          <a:lstStyle/>
          <a:p>
            <a:pPr marL="0" marR="0" lvl="0" indent="0" algn="l" rtl="0">
              <a:lnSpc>
                <a:spcPct val="80000"/>
              </a:lnSpc>
              <a:spcBef>
                <a:spcPts val="0"/>
              </a:spcBef>
              <a:spcAft>
                <a:spcPts val="0"/>
              </a:spcAft>
              <a:buNone/>
            </a:pPr>
            <a:r>
              <a:rPr lang="en-US" sz="18000" i="0" u="none" strike="noStrike" cap="none">
                <a:solidFill>
                  <a:srgbClr val="FFFFFF"/>
                </a:solidFill>
                <a:latin typeface="League Spartan ExtraBold"/>
                <a:ea typeface="League Spartan ExtraBold"/>
                <a:cs typeface="League Spartan ExtraBold"/>
                <a:sym typeface="League Spartan ExtraBold"/>
              </a:rPr>
              <a:t>THANK</a:t>
            </a:r>
            <a:endParaRPr>
              <a:latin typeface="League Spartan ExtraBold"/>
              <a:ea typeface="League Spartan ExtraBold"/>
              <a:cs typeface="League Spartan ExtraBold"/>
              <a:sym typeface="League Spartan ExtraBold"/>
            </a:endParaRPr>
          </a:p>
          <a:p>
            <a:pPr marL="0" marR="0" lvl="0" indent="0" algn="l" rtl="0">
              <a:lnSpc>
                <a:spcPct val="80000"/>
              </a:lnSpc>
              <a:spcBef>
                <a:spcPts val="0"/>
              </a:spcBef>
              <a:spcAft>
                <a:spcPts val="0"/>
              </a:spcAft>
              <a:buNone/>
            </a:pPr>
            <a:r>
              <a:rPr lang="en-US" sz="18000" i="0" u="none" strike="noStrike" cap="none">
                <a:solidFill>
                  <a:srgbClr val="FFFFFF"/>
                </a:solidFill>
                <a:latin typeface="League Spartan ExtraBold"/>
                <a:ea typeface="League Spartan ExtraBold"/>
                <a:cs typeface="League Spartan ExtraBold"/>
                <a:sym typeface="League Spartan ExtraBold"/>
              </a:rPr>
              <a:t>YOU!</a:t>
            </a:r>
            <a:endParaRPr>
              <a:latin typeface="League Spartan ExtraBold"/>
              <a:ea typeface="League Spartan ExtraBold"/>
              <a:cs typeface="League Spartan ExtraBold"/>
              <a:sym typeface="League Spartan ExtraBold"/>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874</Words>
  <Application>Microsoft Office PowerPoint</Application>
  <PresentationFormat>Custom</PresentationFormat>
  <Paragraphs>126</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League Spartan</vt:lpstr>
      <vt:lpstr>League Spartan ExtraBold</vt:lpstr>
      <vt:lpstr>Calibri</vt:lpstr>
      <vt:lpstr>Arial</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T&amp;N</cp:lastModifiedBy>
  <cp:revision>7</cp:revision>
  <dcterms:modified xsi:type="dcterms:W3CDTF">2025-09-05T07:30:32Z</dcterms:modified>
</cp:coreProperties>
</file>